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60" r:id="rId3"/>
    <p:sldMasterId id="2147483672" r:id="rId4"/>
  </p:sldMasterIdLst>
  <p:notesMasterIdLst>
    <p:notesMasterId r:id="rId6"/>
  </p:notesMasterIdLst>
  <p:handoutMasterIdLst>
    <p:handoutMasterId r:id="rId31"/>
  </p:handoutMasterIdLst>
  <p:sldIdLst>
    <p:sldId id="278" r:id="rId5"/>
    <p:sldId id="279" r:id="rId7"/>
    <p:sldId id="313" r:id="rId8"/>
    <p:sldId id="348" r:id="rId9"/>
    <p:sldId id="394" r:id="rId10"/>
    <p:sldId id="402" r:id="rId11"/>
    <p:sldId id="349" r:id="rId12"/>
    <p:sldId id="383" r:id="rId13"/>
    <p:sldId id="379" r:id="rId14"/>
    <p:sldId id="380" r:id="rId15"/>
    <p:sldId id="384" r:id="rId16"/>
    <p:sldId id="386" r:id="rId17"/>
    <p:sldId id="387" r:id="rId18"/>
    <p:sldId id="351" r:id="rId19"/>
    <p:sldId id="405" r:id="rId20"/>
    <p:sldId id="372" r:id="rId21"/>
    <p:sldId id="392" r:id="rId22"/>
    <p:sldId id="345" r:id="rId23"/>
    <p:sldId id="399" r:id="rId24"/>
    <p:sldId id="385" r:id="rId25"/>
    <p:sldId id="400" r:id="rId26"/>
    <p:sldId id="395" r:id="rId27"/>
    <p:sldId id="398" r:id="rId28"/>
    <p:sldId id="404" r:id="rId29"/>
    <p:sldId id="312" r:id="rId30"/>
  </p:sldIdLst>
  <p:sldSz cx="9144000" cy="6858000" type="screen4x3"/>
  <p:notesSz cx="6858000" cy="9144000"/>
  <p:custDataLst>
    <p:tags r:id="rId35"/>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horzBarState="maximized">
    <p:restoredLeft sz="34587" autoAdjust="0"/>
    <p:restoredTop sz="86369" autoAdjust="0"/>
  </p:normalViewPr>
  <p:slideViewPr>
    <p:cSldViewPr>
      <p:cViewPr>
        <p:scale>
          <a:sx n="136" d="100"/>
          <a:sy n="136" d="100"/>
        </p:scale>
        <p:origin x="-894" y="-78"/>
      </p:cViewPr>
      <p:guideLst>
        <p:guide orient="horz" pos="2157"/>
        <p:guide pos="28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3846" y="-78"/>
      </p:cViewPr>
      <p:guideLst>
        <p:guide orient="horz" pos="2876"/>
        <p:guide pos="215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5" Type="http://schemas.openxmlformats.org/officeDocument/2006/relationships/tags" Target="tags/tag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EAAE21E8-E449-4787-9237-A4A2375FC7DE}" type="doc">
      <dgm:prSet loTypeId="urn:microsoft.com/office/officeart/2005/8/layout/equation2" loCatId="process" qsTypeId="urn:microsoft.com/office/officeart/2005/8/quickstyle/simple1#1" qsCatId="simple" csTypeId="urn:microsoft.com/office/officeart/2005/8/colors/accent2_4" csCatId="accent2" phldr="1"/>
      <dgm:spPr/>
      <dgm:t>
        <a:bodyPr/>
        <a:lstStyle/>
        <a:p>
          <a:endParaRPr lang="zh-CN" altLang="en-US"/>
        </a:p>
      </dgm:t>
    </dgm:pt>
    <dgm:pt modelId="{EAC946AB-70DD-46EF-B45E-7BB678B561BC}">
      <dgm:prSet phldrT="[文本]"/>
      <dgm:spPr>
        <a:scene3d>
          <a:camera prst="orthographicFront"/>
          <a:lightRig rig="threePt" dir="t"/>
        </a:scene3d>
        <a:sp3d extrusionH="76200">
          <a:extrusionClr>
            <a:srgbClr val="FF0000"/>
          </a:extrusionClr>
        </a:sp3d>
      </dgm:spPr>
      <dgm:t>
        <a:bodyPr/>
        <a:lstStyle/>
        <a:p>
          <a:r>
            <a:rPr lang="zh-CN" altLang="en-US" dirty="0" smtClean="0">
              <a:latin typeface="华文行楷" panose="02010800040101010101" pitchFamily="2" charset="-122"/>
              <a:ea typeface="华文行楷" panose="02010800040101010101" pitchFamily="2" charset="-122"/>
            </a:rPr>
            <a:t>工伤</a:t>
          </a:r>
          <a:endParaRPr lang="zh-CN" altLang="en-US" dirty="0">
            <a:latin typeface="华文行楷" panose="02010800040101010101" pitchFamily="2" charset="-122"/>
            <a:ea typeface="华文行楷" panose="02010800040101010101" pitchFamily="2" charset="-122"/>
          </a:endParaRPr>
        </a:p>
      </dgm:t>
    </dgm:pt>
    <dgm:pt modelId="{6F7547E0-F1F2-45D3-A393-95F6B5FA9B70}" cxnId="{D0510DD7-A74C-4617-BDE2-7D6F8F94BC2B}" type="parTrans">
      <dgm:prSet/>
      <dgm:spPr/>
      <dgm:t>
        <a:bodyPr/>
        <a:lstStyle/>
        <a:p>
          <a:endParaRPr lang="zh-CN" altLang="en-US"/>
        </a:p>
      </dgm:t>
    </dgm:pt>
    <dgm:pt modelId="{ED0475CF-82D0-429E-8BFF-9F1E45D1B6FB}" cxnId="{D0510DD7-A74C-4617-BDE2-7D6F8F94BC2B}" type="sibTrans">
      <dgm:prSet/>
      <dgm:spPr/>
      <dgm:t>
        <a:bodyPr/>
        <a:lstStyle/>
        <a:p>
          <a:endParaRPr lang="zh-CN" altLang="en-US"/>
        </a:p>
      </dgm:t>
    </dgm:pt>
    <dgm:pt modelId="{4FD74518-BE03-4708-9D53-85BE16732DA4}">
      <dgm:prSet phldrT="[文本]"/>
      <dgm:spPr>
        <a:scene3d>
          <a:camera prst="orthographicFront"/>
          <a:lightRig rig="threePt" dir="t"/>
        </a:scene3d>
        <a:sp3d extrusionH="76200">
          <a:extrusionClr>
            <a:srgbClr val="FF0000"/>
          </a:extrusionClr>
        </a:sp3d>
      </dgm:spPr>
      <dgm:t>
        <a:bodyPr/>
        <a:lstStyle/>
        <a:p>
          <a:r>
            <a:rPr lang="zh-CN" altLang="en-US" dirty="0" smtClean="0">
              <a:latin typeface="华文行楷" panose="02010800040101010101" pitchFamily="2" charset="-122"/>
              <a:ea typeface="华文行楷" panose="02010800040101010101" pitchFamily="2" charset="-122"/>
            </a:rPr>
            <a:t>养老</a:t>
          </a:r>
          <a:endParaRPr lang="zh-CN" altLang="en-US" dirty="0">
            <a:latin typeface="华文行楷" panose="02010800040101010101" pitchFamily="2" charset="-122"/>
            <a:ea typeface="华文行楷" panose="02010800040101010101" pitchFamily="2" charset="-122"/>
          </a:endParaRPr>
        </a:p>
      </dgm:t>
    </dgm:pt>
    <dgm:pt modelId="{D87F084E-1B71-4AF8-9934-AA0060FB7B43}" cxnId="{925D58C8-E25E-400C-9EE7-F335F2F52CDC}" type="parTrans">
      <dgm:prSet/>
      <dgm:spPr/>
      <dgm:t>
        <a:bodyPr/>
        <a:lstStyle/>
        <a:p>
          <a:endParaRPr lang="zh-CN" altLang="en-US"/>
        </a:p>
      </dgm:t>
    </dgm:pt>
    <dgm:pt modelId="{353F0D94-3D91-4D7C-BE67-E714B76FDD7C}" cxnId="{925D58C8-E25E-400C-9EE7-F335F2F52CDC}" type="sibTrans">
      <dgm:prSet/>
      <dgm:spPr/>
      <dgm:t>
        <a:bodyPr/>
        <a:lstStyle/>
        <a:p>
          <a:endParaRPr lang="zh-CN" altLang="en-US"/>
        </a:p>
      </dgm:t>
    </dgm:pt>
    <dgm:pt modelId="{9CDAD66B-E082-4A3F-AF97-7D8B88CC65D9}">
      <dgm:prSet phldrT="[文本]"/>
      <dgm:spPr>
        <a:scene3d>
          <a:camera prst="orthographicFront"/>
          <a:lightRig rig="threePt" dir="t"/>
        </a:scene3d>
        <a:sp3d extrusionH="76200">
          <a:extrusionClr>
            <a:srgbClr val="FF0000"/>
          </a:extrusionClr>
        </a:sp3d>
      </dgm:spPr>
      <dgm:t>
        <a:bodyPr/>
        <a:lstStyle/>
        <a:p>
          <a:r>
            <a:rPr lang="zh-CN" altLang="en-US" dirty="0" smtClean="0">
              <a:latin typeface="华文行楷" panose="02010800040101010101" pitchFamily="2" charset="-122"/>
              <a:ea typeface="华文行楷" panose="02010800040101010101" pitchFamily="2" charset="-122"/>
            </a:rPr>
            <a:t>失业</a:t>
          </a:r>
          <a:endParaRPr lang="zh-CN" altLang="en-US" dirty="0">
            <a:latin typeface="华文行楷" panose="02010800040101010101" pitchFamily="2" charset="-122"/>
            <a:ea typeface="华文行楷" panose="02010800040101010101" pitchFamily="2" charset="-122"/>
          </a:endParaRPr>
        </a:p>
      </dgm:t>
    </dgm:pt>
    <dgm:pt modelId="{70A242E4-1BA3-418B-A791-079AC552723A}" cxnId="{2D5C0BAB-F7A7-47DF-8FFF-8A359F8A0FD4}" type="parTrans">
      <dgm:prSet/>
      <dgm:spPr/>
      <dgm:t>
        <a:bodyPr/>
        <a:lstStyle/>
        <a:p>
          <a:endParaRPr lang="zh-CN" altLang="en-US"/>
        </a:p>
      </dgm:t>
    </dgm:pt>
    <dgm:pt modelId="{B8E9D004-9F21-45E7-BF6D-AE0CD46B97B2}" cxnId="{2D5C0BAB-F7A7-47DF-8FFF-8A359F8A0FD4}" type="sibTrans">
      <dgm:prSet/>
      <dgm:spPr/>
      <dgm:t>
        <a:bodyPr/>
        <a:lstStyle/>
        <a:p>
          <a:endParaRPr lang="zh-CN" altLang="en-US"/>
        </a:p>
      </dgm:t>
    </dgm:pt>
    <dgm:pt modelId="{91795867-2DEB-4490-B44D-700D9D0A9D15}">
      <dgm:prSet phldrT="[文本]" custT="1"/>
      <dgm:spPr>
        <a:scene3d>
          <a:camera prst="orthographicFront"/>
          <a:lightRig rig="threePt" dir="t"/>
        </a:scene3d>
        <a:sp3d extrusionH="76200">
          <a:extrusionClr>
            <a:srgbClr val="FF0000"/>
          </a:extrusionClr>
        </a:sp3d>
      </dgm:spPr>
      <dgm:t>
        <a:bodyPr/>
        <a:lstStyle/>
        <a:p>
          <a:r>
            <a:rPr lang="zh-CN" altLang="en-US" sz="2000" dirty="0" smtClean="0">
              <a:effectLst>
                <a:outerShdw blurRad="50800" dist="50800" dir="5400000" algn="ctr" rotWithShape="0">
                  <a:srgbClr val="00B0F0"/>
                </a:outerShdw>
              </a:effectLst>
              <a:latin typeface="华文行楷" panose="02010800040101010101" pitchFamily="2" charset="-122"/>
              <a:ea typeface="华文行楷" panose="02010800040101010101" pitchFamily="2" charset="-122"/>
            </a:rPr>
            <a:t>省人社平台</a:t>
          </a:r>
          <a:endParaRPr lang="zh-CN" altLang="en-US" sz="2000" dirty="0">
            <a:effectLst>
              <a:outerShdw blurRad="50800" dist="50800" dir="5400000" algn="ctr" rotWithShape="0">
                <a:srgbClr val="00B0F0"/>
              </a:outerShdw>
            </a:effectLst>
            <a:latin typeface="华文行楷" panose="02010800040101010101" pitchFamily="2" charset="-122"/>
            <a:ea typeface="华文行楷" panose="02010800040101010101" pitchFamily="2" charset="-122"/>
          </a:endParaRPr>
        </a:p>
      </dgm:t>
    </dgm:pt>
    <dgm:pt modelId="{02A76B0C-8536-4232-BF08-C95077CF32C2}" cxnId="{80B492E9-9BC5-42CD-B09F-E79908583214}" type="sibTrans">
      <dgm:prSet/>
      <dgm:spPr/>
      <dgm:t>
        <a:bodyPr/>
        <a:lstStyle/>
        <a:p>
          <a:endParaRPr lang="zh-CN" altLang="en-US"/>
        </a:p>
      </dgm:t>
    </dgm:pt>
    <dgm:pt modelId="{3B75AA2C-67E2-4D71-9E3F-502C1F8A7F95}" cxnId="{80B492E9-9BC5-42CD-B09F-E79908583214}" type="parTrans">
      <dgm:prSet/>
      <dgm:spPr/>
      <dgm:t>
        <a:bodyPr/>
        <a:lstStyle/>
        <a:p>
          <a:endParaRPr lang="zh-CN" altLang="en-US"/>
        </a:p>
      </dgm:t>
    </dgm:pt>
    <dgm:pt modelId="{79C69179-D41A-447D-B79C-3FA7B1821564}" type="pres">
      <dgm:prSet presAssocID="{EAAE21E8-E449-4787-9237-A4A2375FC7DE}" presName="Name0" presStyleCnt="0">
        <dgm:presLayoutVars>
          <dgm:dir/>
          <dgm:resizeHandles val="exact"/>
        </dgm:presLayoutVars>
      </dgm:prSet>
      <dgm:spPr/>
      <dgm:t>
        <a:bodyPr/>
        <a:lstStyle/>
        <a:p>
          <a:endParaRPr lang="zh-CN" altLang="en-US"/>
        </a:p>
      </dgm:t>
    </dgm:pt>
    <dgm:pt modelId="{0F7B95E4-C3C5-4121-91E0-7B42B64CAA3D}" type="pres">
      <dgm:prSet presAssocID="{EAAE21E8-E449-4787-9237-A4A2375FC7DE}" presName="vNodes" presStyleCnt="0"/>
      <dgm:spPr/>
      <dgm:t>
        <a:bodyPr/>
        <a:lstStyle/>
        <a:p>
          <a:endParaRPr lang="zh-CN" altLang="en-US"/>
        </a:p>
      </dgm:t>
    </dgm:pt>
    <dgm:pt modelId="{46D5FAF9-1E49-4CD7-A627-ECDD7A654CDF}" type="pres">
      <dgm:prSet presAssocID="{EAC946AB-70DD-46EF-B45E-7BB678B561BC}" presName="node" presStyleLbl="node1" presStyleIdx="0" presStyleCnt="4" custScaleX="185919" custScaleY="123806">
        <dgm:presLayoutVars>
          <dgm:bulletEnabled val="1"/>
        </dgm:presLayoutVars>
      </dgm:prSet>
      <dgm:spPr/>
      <dgm:t>
        <a:bodyPr/>
        <a:lstStyle/>
        <a:p>
          <a:endParaRPr lang="zh-CN" altLang="en-US"/>
        </a:p>
      </dgm:t>
    </dgm:pt>
    <dgm:pt modelId="{1BA84067-B977-4FF7-A4C0-BF162DCF7957}" type="pres">
      <dgm:prSet presAssocID="{ED0475CF-82D0-429E-8BFF-9F1E45D1B6FB}" presName="spacerT" presStyleCnt="0"/>
      <dgm:spPr/>
      <dgm:t>
        <a:bodyPr/>
        <a:lstStyle/>
        <a:p>
          <a:endParaRPr lang="zh-CN" altLang="en-US"/>
        </a:p>
      </dgm:t>
    </dgm:pt>
    <dgm:pt modelId="{857DED43-ADB0-4743-B4DA-7E4CA78AA0E5}" type="pres">
      <dgm:prSet presAssocID="{ED0475CF-82D0-429E-8BFF-9F1E45D1B6FB}" presName="sibTrans" presStyleLbl="sibTrans2D1" presStyleIdx="0" presStyleCnt="3"/>
      <dgm:spPr/>
      <dgm:t>
        <a:bodyPr/>
        <a:lstStyle/>
        <a:p>
          <a:endParaRPr lang="zh-CN" altLang="en-US"/>
        </a:p>
      </dgm:t>
    </dgm:pt>
    <dgm:pt modelId="{3AF8232A-856F-41A0-9502-1EFB0C169912}" type="pres">
      <dgm:prSet presAssocID="{ED0475CF-82D0-429E-8BFF-9F1E45D1B6FB}" presName="spacerB" presStyleCnt="0"/>
      <dgm:spPr/>
      <dgm:t>
        <a:bodyPr/>
        <a:lstStyle/>
        <a:p>
          <a:endParaRPr lang="zh-CN" altLang="en-US"/>
        </a:p>
      </dgm:t>
    </dgm:pt>
    <dgm:pt modelId="{64BB5E9E-072B-46DB-8C58-85C8D35CB908}" type="pres">
      <dgm:prSet presAssocID="{4FD74518-BE03-4708-9D53-85BE16732DA4}" presName="node" presStyleLbl="node1" presStyleIdx="1" presStyleCnt="4" custScaleX="185919" custScaleY="123806">
        <dgm:presLayoutVars>
          <dgm:bulletEnabled val="1"/>
        </dgm:presLayoutVars>
      </dgm:prSet>
      <dgm:spPr/>
      <dgm:t>
        <a:bodyPr/>
        <a:lstStyle/>
        <a:p>
          <a:endParaRPr lang="zh-CN" altLang="en-US"/>
        </a:p>
      </dgm:t>
    </dgm:pt>
    <dgm:pt modelId="{C178EDFB-38F4-4700-9BEE-E8EF4122714D}" type="pres">
      <dgm:prSet presAssocID="{353F0D94-3D91-4D7C-BE67-E714B76FDD7C}" presName="spacerT" presStyleCnt="0"/>
      <dgm:spPr/>
      <dgm:t>
        <a:bodyPr/>
        <a:lstStyle/>
        <a:p>
          <a:endParaRPr lang="zh-CN" altLang="en-US"/>
        </a:p>
      </dgm:t>
    </dgm:pt>
    <dgm:pt modelId="{CFADDC13-11CD-4741-A504-5F061783D172}" type="pres">
      <dgm:prSet presAssocID="{353F0D94-3D91-4D7C-BE67-E714B76FDD7C}" presName="sibTrans" presStyleLbl="sibTrans2D1" presStyleIdx="1" presStyleCnt="3"/>
      <dgm:spPr/>
      <dgm:t>
        <a:bodyPr/>
        <a:lstStyle/>
        <a:p>
          <a:endParaRPr lang="zh-CN" altLang="en-US"/>
        </a:p>
      </dgm:t>
    </dgm:pt>
    <dgm:pt modelId="{3F8E3C30-C998-4501-ACD4-3A7C74C10F75}" type="pres">
      <dgm:prSet presAssocID="{353F0D94-3D91-4D7C-BE67-E714B76FDD7C}" presName="spacerB" presStyleCnt="0"/>
      <dgm:spPr/>
      <dgm:t>
        <a:bodyPr/>
        <a:lstStyle/>
        <a:p>
          <a:endParaRPr lang="zh-CN" altLang="en-US"/>
        </a:p>
      </dgm:t>
    </dgm:pt>
    <dgm:pt modelId="{E1BAB141-86AC-4729-8E2E-456425C0D3D0}" type="pres">
      <dgm:prSet presAssocID="{9CDAD66B-E082-4A3F-AF97-7D8B88CC65D9}" presName="node" presStyleLbl="node1" presStyleIdx="2" presStyleCnt="4" custScaleX="185919" custScaleY="123806">
        <dgm:presLayoutVars>
          <dgm:bulletEnabled val="1"/>
        </dgm:presLayoutVars>
      </dgm:prSet>
      <dgm:spPr/>
      <dgm:t>
        <a:bodyPr/>
        <a:lstStyle/>
        <a:p>
          <a:endParaRPr lang="zh-CN" altLang="en-US"/>
        </a:p>
      </dgm:t>
    </dgm:pt>
    <dgm:pt modelId="{55AE29F6-B9DC-4D77-947F-33B57C0AFD12}" type="pres">
      <dgm:prSet presAssocID="{EAAE21E8-E449-4787-9237-A4A2375FC7DE}" presName="sibTransLast" presStyleLbl="sibTrans2D1" presStyleIdx="2" presStyleCnt="3"/>
      <dgm:spPr/>
      <dgm:t>
        <a:bodyPr/>
        <a:lstStyle/>
        <a:p>
          <a:endParaRPr lang="zh-CN" altLang="en-US"/>
        </a:p>
      </dgm:t>
    </dgm:pt>
    <dgm:pt modelId="{FCDE9FA3-5FAE-4F71-9F60-08E88F98006F}" type="pres">
      <dgm:prSet presAssocID="{EAAE21E8-E449-4787-9237-A4A2375FC7DE}" presName="connectorText" presStyleLbl="sibTrans2D1" presStyleIdx="2" presStyleCnt="3"/>
      <dgm:spPr/>
      <dgm:t>
        <a:bodyPr/>
        <a:lstStyle/>
        <a:p>
          <a:endParaRPr lang="zh-CN" altLang="en-US"/>
        </a:p>
      </dgm:t>
    </dgm:pt>
    <dgm:pt modelId="{4F2D8783-7B8B-4D0E-A4DC-5AFDFD6A660E}" type="pres">
      <dgm:prSet presAssocID="{EAAE21E8-E449-4787-9237-A4A2375FC7DE}" presName="lastNode" presStyleLbl="node1" presStyleIdx="3" presStyleCnt="4">
        <dgm:presLayoutVars>
          <dgm:bulletEnabled val="1"/>
        </dgm:presLayoutVars>
      </dgm:prSet>
      <dgm:spPr/>
      <dgm:t>
        <a:bodyPr/>
        <a:lstStyle/>
        <a:p>
          <a:endParaRPr lang="zh-CN" altLang="en-US"/>
        </a:p>
      </dgm:t>
    </dgm:pt>
  </dgm:ptLst>
  <dgm:cxnLst>
    <dgm:cxn modelId="{748FEC8D-FF04-4D1A-9AE9-09B98FBA1F99}" type="presOf" srcId="{91795867-2DEB-4490-B44D-700D9D0A9D15}" destId="{4F2D8783-7B8B-4D0E-A4DC-5AFDFD6A660E}" srcOrd="0" destOrd="0" presId="urn:microsoft.com/office/officeart/2005/8/layout/equation2"/>
    <dgm:cxn modelId="{9C33123D-BBBC-4D7B-960F-9DCE6801F257}" type="presOf" srcId="{4FD74518-BE03-4708-9D53-85BE16732DA4}" destId="{64BB5E9E-072B-46DB-8C58-85C8D35CB908}" srcOrd="0" destOrd="0" presId="urn:microsoft.com/office/officeart/2005/8/layout/equation2"/>
    <dgm:cxn modelId="{925D58C8-E25E-400C-9EE7-F335F2F52CDC}" srcId="{EAAE21E8-E449-4787-9237-A4A2375FC7DE}" destId="{4FD74518-BE03-4708-9D53-85BE16732DA4}" srcOrd="1" destOrd="0" parTransId="{D87F084E-1B71-4AF8-9934-AA0060FB7B43}" sibTransId="{353F0D94-3D91-4D7C-BE67-E714B76FDD7C}"/>
    <dgm:cxn modelId="{D0510DD7-A74C-4617-BDE2-7D6F8F94BC2B}" srcId="{EAAE21E8-E449-4787-9237-A4A2375FC7DE}" destId="{EAC946AB-70DD-46EF-B45E-7BB678B561BC}" srcOrd="0" destOrd="0" parTransId="{6F7547E0-F1F2-45D3-A393-95F6B5FA9B70}" sibTransId="{ED0475CF-82D0-429E-8BFF-9F1E45D1B6FB}"/>
    <dgm:cxn modelId="{6D786418-5539-40E9-937C-45BC76AE0634}" type="presOf" srcId="{B8E9D004-9F21-45E7-BF6D-AE0CD46B97B2}" destId="{55AE29F6-B9DC-4D77-947F-33B57C0AFD12}" srcOrd="0" destOrd="0" presId="urn:microsoft.com/office/officeart/2005/8/layout/equation2"/>
    <dgm:cxn modelId="{FDC708D3-EC8B-49B4-8DD8-1E51AA2C44DF}" type="presOf" srcId="{B8E9D004-9F21-45E7-BF6D-AE0CD46B97B2}" destId="{FCDE9FA3-5FAE-4F71-9F60-08E88F98006F}" srcOrd="1" destOrd="0" presId="urn:microsoft.com/office/officeart/2005/8/layout/equation2"/>
    <dgm:cxn modelId="{80B492E9-9BC5-42CD-B09F-E79908583214}" srcId="{EAAE21E8-E449-4787-9237-A4A2375FC7DE}" destId="{91795867-2DEB-4490-B44D-700D9D0A9D15}" srcOrd="3" destOrd="0" parTransId="{3B75AA2C-67E2-4D71-9E3F-502C1F8A7F95}" sibTransId="{02A76B0C-8536-4232-BF08-C95077CF32C2}"/>
    <dgm:cxn modelId="{F67BC0B6-8229-43D4-A827-22487579E5CE}" type="presOf" srcId="{EAAE21E8-E449-4787-9237-A4A2375FC7DE}" destId="{79C69179-D41A-447D-B79C-3FA7B1821564}" srcOrd="0" destOrd="0" presId="urn:microsoft.com/office/officeart/2005/8/layout/equation2"/>
    <dgm:cxn modelId="{35DFD738-0A54-47FC-8156-F0115368A82F}" type="presOf" srcId="{ED0475CF-82D0-429E-8BFF-9F1E45D1B6FB}" destId="{857DED43-ADB0-4743-B4DA-7E4CA78AA0E5}" srcOrd="0" destOrd="0" presId="urn:microsoft.com/office/officeart/2005/8/layout/equation2"/>
    <dgm:cxn modelId="{4ADD2C50-383F-449F-9180-D0C6378AAF0C}" type="presOf" srcId="{353F0D94-3D91-4D7C-BE67-E714B76FDD7C}" destId="{CFADDC13-11CD-4741-A504-5F061783D172}" srcOrd="0" destOrd="0" presId="urn:microsoft.com/office/officeart/2005/8/layout/equation2"/>
    <dgm:cxn modelId="{2D5C0BAB-F7A7-47DF-8FFF-8A359F8A0FD4}" srcId="{EAAE21E8-E449-4787-9237-A4A2375FC7DE}" destId="{9CDAD66B-E082-4A3F-AF97-7D8B88CC65D9}" srcOrd="2" destOrd="0" parTransId="{70A242E4-1BA3-418B-A791-079AC552723A}" sibTransId="{B8E9D004-9F21-45E7-BF6D-AE0CD46B97B2}"/>
    <dgm:cxn modelId="{2400D2E5-1F0F-4667-B780-544DE1A57AAB}" type="presOf" srcId="{9CDAD66B-E082-4A3F-AF97-7D8B88CC65D9}" destId="{E1BAB141-86AC-4729-8E2E-456425C0D3D0}" srcOrd="0" destOrd="0" presId="urn:microsoft.com/office/officeart/2005/8/layout/equation2"/>
    <dgm:cxn modelId="{1FE1E9FC-B44C-4263-9E7C-A59394EFDBC4}" type="presOf" srcId="{EAC946AB-70DD-46EF-B45E-7BB678B561BC}" destId="{46D5FAF9-1E49-4CD7-A627-ECDD7A654CDF}" srcOrd="0" destOrd="0" presId="urn:microsoft.com/office/officeart/2005/8/layout/equation2"/>
    <dgm:cxn modelId="{171E03D6-A236-4B54-BE2E-C4A2BB7A7A50}" type="presParOf" srcId="{79C69179-D41A-447D-B79C-3FA7B1821564}" destId="{0F7B95E4-C3C5-4121-91E0-7B42B64CAA3D}" srcOrd="0" destOrd="0" presId="urn:microsoft.com/office/officeart/2005/8/layout/equation2"/>
    <dgm:cxn modelId="{D5ACEB9A-6CEF-48EC-BF19-5CAB5159EBA2}" type="presParOf" srcId="{0F7B95E4-C3C5-4121-91E0-7B42B64CAA3D}" destId="{46D5FAF9-1E49-4CD7-A627-ECDD7A654CDF}" srcOrd="0" destOrd="0" presId="urn:microsoft.com/office/officeart/2005/8/layout/equation2"/>
    <dgm:cxn modelId="{ED43AD73-8868-43C3-87BD-FC7510C43F38}" type="presParOf" srcId="{0F7B95E4-C3C5-4121-91E0-7B42B64CAA3D}" destId="{1BA84067-B977-4FF7-A4C0-BF162DCF7957}" srcOrd="1" destOrd="0" presId="urn:microsoft.com/office/officeart/2005/8/layout/equation2"/>
    <dgm:cxn modelId="{EB254FEE-3495-4010-9E7D-EEF81C307EFA}" type="presParOf" srcId="{0F7B95E4-C3C5-4121-91E0-7B42B64CAA3D}" destId="{857DED43-ADB0-4743-B4DA-7E4CA78AA0E5}" srcOrd="2" destOrd="0" presId="urn:microsoft.com/office/officeart/2005/8/layout/equation2"/>
    <dgm:cxn modelId="{D74DE3F7-6679-4D13-8E59-F0FD9988E305}" type="presParOf" srcId="{0F7B95E4-C3C5-4121-91E0-7B42B64CAA3D}" destId="{3AF8232A-856F-41A0-9502-1EFB0C169912}" srcOrd="3" destOrd="0" presId="urn:microsoft.com/office/officeart/2005/8/layout/equation2"/>
    <dgm:cxn modelId="{332963AD-2DDF-4EEF-B107-F63F99AB7BE5}" type="presParOf" srcId="{0F7B95E4-C3C5-4121-91E0-7B42B64CAA3D}" destId="{64BB5E9E-072B-46DB-8C58-85C8D35CB908}" srcOrd="4" destOrd="0" presId="urn:microsoft.com/office/officeart/2005/8/layout/equation2"/>
    <dgm:cxn modelId="{119019D0-0C3C-4456-A388-B2579B01B4BA}" type="presParOf" srcId="{0F7B95E4-C3C5-4121-91E0-7B42B64CAA3D}" destId="{C178EDFB-38F4-4700-9BEE-E8EF4122714D}" srcOrd="5" destOrd="0" presId="urn:microsoft.com/office/officeart/2005/8/layout/equation2"/>
    <dgm:cxn modelId="{7218ED6A-E9A9-4668-8ACD-BDCAFE60F046}" type="presParOf" srcId="{0F7B95E4-C3C5-4121-91E0-7B42B64CAA3D}" destId="{CFADDC13-11CD-4741-A504-5F061783D172}" srcOrd="6" destOrd="0" presId="urn:microsoft.com/office/officeart/2005/8/layout/equation2"/>
    <dgm:cxn modelId="{2F3305A7-91C1-42CB-8358-B3E0EF3BBB6E}" type="presParOf" srcId="{0F7B95E4-C3C5-4121-91E0-7B42B64CAA3D}" destId="{3F8E3C30-C998-4501-ACD4-3A7C74C10F75}" srcOrd="7" destOrd="0" presId="urn:microsoft.com/office/officeart/2005/8/layout/equation2"/>
    <dgm:cxn modelId="{1481C126-8823-46BB-8350-AC88219F2149}" type="presParOf" srcId="{0F7B95E4-C3C5-4121-91E0-7B42B64CAA3D}" destId="{E1BAB141-86AC-4729-8E2E-456425C0D3D0}" srcOrd="8" destOrd="0" presId="urn:microsoft.com/office/officeart/2005/8/layout/equation2"/>
    <dgm:cxn modelId="{E3764BE4-030B-45F9-B8B9-0E29DC5B87FD}" type="presParOf" srcId="{79C69179-D41A-447D-B79C-3FA7B1821564}" destId="{55AE29F6-B9DC-4D77-947F-33B57C0AFD12}" srcOrd="1" destOrd="0" presId="urn:microsoft.com/office/officeart/2005/8/layout/equation2"/>
    <dgm:cxn modelId="{3236E98D-5536-4A57-88F4-1D697963B12D}" type="presParOf" srcId="{55AE29F6-B9DC-4D77-947F-33B57C0AFD12}" destId="{FCDE9FA3-5FAE-4F71-9F60-08E88F98006F}" srcOrd="0" destOrd="0" presId="urn:microsoft.com/office/officeart/2005/8/layout/equation2"/>
    <dgm:cxn modelId="{FF56A5E7-74AA-4A3F-9ACB-A0C3C389AE7C}" type="presParOf" srcId="{79C69179-D41A-447D-B79C-3FA7B1821564}" destId="{4F2D8783-7B8B-4D0E-A4DC-5AFDFD6A660E}" srcOrd="2" destOrd="0" presId="urn:microsoft.com/office/officeart/2005/8/layout/equati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BA62C5-3DDB-47F0-ACF5-97CA1EF8FC1B}" type="doc">
      <dgm:prSet loTypeId="urn:microsoft.com/office/officeart/2005/8/layout/list1#1" loCatId="list" qsTypeId="urn:microsoft.com/office/officeart/2005/8/quickstyle/simple1#2" qsCatId="simple" csTypeId="urn:microsoft.com/office/officeart/2005/8/colors/accent1_2#1" csCatId="accent1" phldr="1"/>
      <dgm:spPr/>
      <dgm:t>
        <a:bodyPr/>
        <a:lstStyle/>
        <a:p>
          <a:endParaRPr lang="zh-CN" altLang="en-US"/>
        </a:p>
      </dgm:t>
    </dgm:pt>
    <dgm:pt modelId="{BA71CA2D-2A0D-421E-BB68-9418DD954AA5}">
      <dgm:prSet phldrT="[文本]">
        <dgm:style>
          <a:lnRef idx="1">
            <a:schemeClr val="accent6"/>
          </a:lnRef>
          <a:fillRef idx="2">
            <a:schemeClr val="accent6"/>
          </a:fillRef>
          <a:effectRef idx="1">
            <a:schemeClr val="accent6"/>
          </a:effectRef>
          <a:fontRef idx="minor">
            <a:schemeClr val="dk1"/>
          </a:fontRef>
        </dgm:style>
      </dgm:prSet>
      <dgm:spPr>
        <a:solidFill>
          <a:srgbClr val="00B0F0"/>
        </a:solidFill>
      </dgm:spPr>
      <dgm:t>
        <a:bodyPr/>
        <a:lstStyle/>
        <a:p>
          <a:r>
            <a:rPr lang="zh-CN" altLang="en-US" dirty="0" smtClean="0"/>
            <a:t>人员参保登记</a:t>
          </a:r>
          <a:endParaRPr lang="zh-CN" altLang="en-US" dirty="0"/>
        </a:p>
      </dgm:t>
    </dgm:pt>
    <dgm:pt modelId="{81DAD256-40D5-4F05-86E1-7B217B02C902}" cxnId="{6BE8DD27-D483-48E5-A349-4AF02F98B5CB}" type="parTrans">
      <dgm:prSet/>
      <dgm:spPr/>
      <dgm:t>
        <a:bodyPr/>
        <a:lstStyle/>
        <a:p>
          <a:endParaRPr lang="zh-CN" altLang="en-US"/>
        </a:p>
      </dgm:t>
    </dgm:pt>
    <dgm:pt modelId="{70B18DBD-2185-496E-89F3-885D86C40D9F}" cxnId="{6BE8DD27-D483-48E5-A349-4AF02F98B5CB}" type="sibTrans">
      <dgm:prSet/>
      <dgm:spPr/>
      <dgm:t>
        <a:bodyPr/>
        <a:lstStyle/>
        <a:p>
          <a:endParaRPr lang="zh-CN" altLang="en-US"/>
        </a:p>
      </dgm:t>
    </dgm:pt>
    <dgm:pt modelId="{0517626A-33DD-4979-8056-9480A1E2C23A}">
      <dgm:prSet phldrT="[文本]">
        <dgm:style>
          <a:lnRef idx="1">
            <a:schemeClr val="accent6"/>
          </a:lnRef>
          <a:fillRef idx="2">
            <a:schemeClr val="accent6"/>
          </a:fillRef>
          <a:effectRef idx="1">
            <a:schemeClr val="accent6"/>
          </a:effectRef>
          <a:fontRef idx="minor">
            <a:schemeClr val="dk1"/>
          </a:fontRef>
        </dgm:style>
      </dgm:prSet>
      <dgm:spPr>
        <a:solidFill>
          <a:srgbClr val="00B0F0"/>
        </a:solidFill>
      </dgm:spPr>
      <dgm:t>
        <a:bodyPr/>
        <a:lstStyle/>
        <a:p>
          <a:r>
            <a:rPr lang="zh-CN" altLang="en-US" dirty="0" smtClean="0"/>
            <a:t>人员恢复缴费</a:t>
          </a:r>
          <a:endParaRPr lang="zh-CN" altLang="en-US" dirty="0"/>
        </a:p>
      </dgm:t>
    </dgm:pt>
    <dgm:pt modelId="{92E313C1-B705-4434-9BF0-EBBBD0DC0E4E}" cxnId="{C71DBEF7-1BAB-487A-B8CE-5BE2FC765E84}" type="parTrans">
      <dgm:prSet/>
      <dgm:spPr/>
      <dgm:t>
        <a:bodyPr/>
        <a:lstStyle/>
        <a:p>
          <a:endParaRPr lang="zh-CN" altLang="en-US"/>
        </a:p>
      </dgm:t>
    </dgm:pt>
    <dgm:pt modelId="{D28D384C-5066-4ED8-910A-55050B3115C1}" cxnId="{C71DBEF7-1BAB-487A-B8CE-5BE2FC765E84}" type="sibTrans">
      <dgm:prSet/>
      <dgm:spPr/>
      <dgm:t>
        <a:bodyPr/>
        <a:lstStyle/>
        <a:p>
          <a:endParaRPr lang="zh-CN" altLang="en-US"/>
        </a:p>
      </dgm:t>
    </dgm:pt>
    <dgm:pt modelId="{7664371F-1644-445D-A695-E47184CAB379}">
      <dgm:prSet phldrT="[文本]">
        <dgm:style>
          <a:lnRef idx="1">
            <a:schemeClr val="accent6"/>
          </a:lnRef>
          <a:fillRef idx="2">
            <a:schemeClr val="accent6"/>
          </a:fillRef>
          <a:effectRef idx="1">
            <a:schemeClr val="accent6"/>
          </a:effectRef>
          <a:fontRef idx="minor">
            <a:schemeClr val="dk1"/>
          </a:fontRef>
        </dgm:style>
      </dgm:prSet>
      <dgm:spPr>
        <a:solidFill>
          <a:srgbClr val="00B0F0"/>
        </a:solidFill>
      </dgm:spPr>
      <dgm:t>
        <a:bodyPr/>
        <a:lstStyle/>
        <a:p>
          <a:r>
            <a:rPr lang="zh-CN" altLang="en-US" dirty="0" smtClean="0"/>
            <a:t>人员中断缴费</a:t>
          </a:r>
          <a:endParaRPr lang="zh-CN" altLang="en-US" dirty="0"/>
        </a:p>
      </dgm:t>
    </dgm:pt>
    <dgm:pt modelId="{88871E2A-A6C6-4111-9528-D5863E3D1908}" cxnId="{31A22309-2D09-449F-A357-96CF1DE00516}" type="parTrans">
      <dgm:prSet/>
      <dgm:spPr/>
      <dgm:t>
        <a:bodyPr/>
        <a:lstStyle/>
        <a:p>
          <a:endParaRPr lang="zh-CN" altLang="en-US"/>
        </a:p>
      </dgm:t>
    </dgm:pt>
    <dgm:pt modelId="{E6150544-7792-4DE3-BD1E-69472210CB47}" cxnId="{31A22309-2D09-449F-A357-96CF1DE00516}" type="sibTrans">
      <dgm:prSet/>
      <dgm:spPr/>
      <dgm:t>
        <a:bodyPr/>
        <a:lstStyle/>
        <a:p>
          <a:endParaRPr lang="zh-CN" altLang="en-US"/>
        </a:p>
      </dgm:t>
    </dgm:pt>
    <dgm:pt modelId="{486DFCFF-1822-4FFD-829D-99A042595EA7}">
      <dgm:prSet phldrT="[文本]">
        <dgm:style>
          <a:lnRef idx="1">
            <a:schemeClr val="accent6"/>
          </a:lnRef>
          <a:fillRef idx="2">
            <a:schemeClr val="accent6"/>
          </a:fillRef>
          <a:effectRef idx="1">
            <a:schemeClr val="accent6"/>
          </a:effectRef>
          <a:fontRef idx="minor">
            <a:schemeClr val="dk1"/>
          </a:fontRef>
        </dgm:style>
      </dgm:prSet>
      <dgm:spPr>
        <a:solidFill>
          <a:srgbClr val="00B0F0"/>
        </a:solidFill>
      </dgm:spPr>
      <dgm:t>
        <a:bodyPr/>
        <a:lstStyle/>
        <a:p>
          <a:r>
            <a:rPr lang="zh-CN" altLang="en-US" dirty="0" smtClean="0"/>
            <a:t>单位应收核定</a:t>
          </a:r>
          <a:endParaRPr lang="zh-CN" altLang="en-US" dirty="0"/>
        </a:p>
      </dgm:t>
    </dgm:pt>
    <dgm:pt modelId="{21409A44-AC33-4F56-8567-3FF2F8C3C894}" cxnId="{77C114CA-B8DA-47E1-BBA8-0755ED8E5987}" type="parTrans">
      <dgm:prSet/>
      <dgm:spPr/>
      <dgm:t>
        <a:bodyPr/>
        <a:lstStyle/>
        <a:p>
          <a:endParaRPr lang="zh-CN" altLang="en-US"/>
        </a:p>
      </dgm:t>
    </dgm:pt>
    <dgm:pt modelId="{49D9164C-CFF2-41A7-B68C-F80456811623}" cxnId="{77C114CA-B8DA-47E1-BBA8-0755ED8E5987}" type="sibTrans">
      <dgm:prSet/>
      <dgm:spPr/>
      <dgm:t>
        <a:bodyPr/>
        <a:lstStyle/>
        <a:p>
          <a:endParaRPr lang="zh-CN" altLang="en-US"/>
        </a:p>
      </dgm:t>
    </dgm:pt>
    <dgm:pt modelId="{1ED4F557-533B-42E5-8EF5-7AA4E9799B0E}">
      <dgm:prSet phldrT="[文本]">
        <dgm:style>
          <a:lnRef idx="1">
            <a:schemeClr val="accent6"/>
          </a:lnRef>
          <a:fillRef idx="2">
            <a:schemeClr val="accent6"/>
          </a:fillRef>
          <a:effectRef idx="1">
            <a:schemeClr val="accent6"/>
          </a:effectRef>
          <a:fontRef idx="minor">
            <a:schemeClr val="dk1"/>
          </a:fontRef>
        </dgm:style>
      </dgm:prSet>
      <dgm:spPr>
        <a:solidFill>
          <a:srgbClr val="00B0F0"/>
        </a:solidFill>
      </dgm:spPr>
      <dgm:t>
        <a:bodyPr/>
        <a:lstStyle/>
        <a:p>
          <a:r>
            <a:rPr lang="zh-CN" altLang="en-US" dirty="0" smtClean="0"/>
            <a:t>查询、打印、模版下载</a:t>
          </a:r>
          <a:endParaRPr lang="zh-CN" altLang="en-US" dirty="0"/>
        </a:p>
      </dgm:t>
    </dgm:pt>
    <dgm:pt modelId="{6A89E73E-E2A7-4ECC-A7EC-B1E2DC03040B}" cxnId="{418CDB27-950F-40C6-ADF0-4C6350DBA7B4}" type="parTrans">
      <dgm:prSet/>
      <dgm:spPr/>
      <dgm:t>
        <a:bodyPr/>
        <a:lstStyle/>
        <a:p>
          <a:endParaRPr lang="zh-CN" altLang="en-US"/>
        </a:p>
      </dgm:t>
    </dgm:pt>
    <dgm:pt modelId="{DF6C3AC9-4B77-43CB-9FA2-2C12F5C6506E}" cxnId="{418CDB27-950F-40C6-ADF0-4C6350DBA7B4}" type="sibTrans">
      <dgm:prSet/>
      <dgm:spPr/>
      <dgm:t>
        <a:bodyPr/>
        <a:lstStyle/>
        <a:p>
          <a:endParaRPr lang="zh-CN" altLang="en-US"/>
        </a:p>
      </dgm:t>
    </dgm:pt>
    <dgm:pt modelId="{269FC98D-7509-4000-899D-EFCB6450CC7E}">
      <dgm:prSet phldrT="[文本]">
        <dgm:style>
          <a:lnRef idx="1">
            <a:schemeClr val="accent6"/>
          </a:lnRef>
          <a:fillRef idx="2">
            <a:schemeClr val="accent6"/>
          </a:fillRef>
          <a:effectRef idx="1">
            <a:schemeClr val="accent6"/>
          </a:effectRef>
          <a:fontRef idx="minor">
            <a:schemeClr val="dk1"/>
          </a:fontRef>
        </dgm:style>
      </dgm:prSet>
      <dgm:spPr>
        <a:solidFill>
          <a:srgbClr val="00B0F0"/>
        </a:solidFill>
      </dgm:spPr>
      <dgm:t>
        <a:bodyPr/>
        <a:lstStyle/>
        <a:p>
          <a:r>
            <a:rPr lang="zh-CN" altLang="en-US" dirty="0" smtClean="0"/>
            <a:t>申请提交、审核结果</a:t>
          </a:r>
          <a:endParaRPr lang="zh-CN" altLang="en-US" dirty="0"/>
        </a:p>
      </dgm:t>
    </dgm:pt>
    <dgm:pt modelId="{8FE010A4-67BA-41E5-810F-6675FAD0683B}" cxnId="{AC0D73C7-ABD8-49A3-8123-45E945AEF590}" type="parTrans">
      <dgm:prSet/>
      <dgm:spPr/>
      <dgm:t>
        <a:bodyPr/>
        <a:lstStyle/>
        <a:p>
          <a:endParaRPr lang="zh-CN" altLang="en-US"/>
        </a:p>
      </dgm:t>
    </dgm:pt>
    <dgm:pt modelId="{3534FC4D-07EF-46F4-95E5-3960903DCCC6}" cxnId="{AC0D73C7-ABD8-49A3-8123-45E945AEF590}" type="sibTrans">
      <dgm:prSet/>
      <dgm:spPr/>
      <dgm:t>
        <a:bodyPr/>
        <a:lstStyle/>
        <a:p>
          <a:endParaRPr lang="zh-CN" altLang="en-US"/>
        </a:p>
      </dgm:t>
    </dgm:pt>
    <dgm:pt modelId="{C33860DB-918F-42AC-B403-028406B72A61}" type="pres">
      <dgm:prSet presAssocID="{F6BA62C5-3DDB-47F0-ACF5-97CA1EF8FC1B}" presName="linear" presStyleCnt="0">
        <dgm:presLayoutVars>
          <dgm:dir/>
          <dgm:animLvl val="lvl"/>
          <dgm:resizeHandles val="exact"/>
        </dgm:presLayoutVars>
      </dgm:prSet>
      <dgm:spPr/>
      <dgm:t>
        <a:bodyPr/>
        <a:lstStyle/>
        <a:p>
          <a:endParaRPr lang="zh-CN" altLang="en-US"/>
        </a:p>
      </dgm:t>
    </dgm:pt>
    <dgm:pt modelId="{FDB69E28-7BA9-4F0C-A66D-880B59A5AF94}" type="pres">
      <dgm:prSet presAssocID="{BA71CA2D-2A0D-421E-BB68-9418DD954AA5}" presName="parentLin" presStyleCnt="0"/>
      <dgm:spPr/>
    </dgm:pt>
    <dgm:pt modelId="{E25242F6-3ADF-4C0F-9DA5-4E3C206F088F}" type="pres">
      <dgm:prSet presAssocID="{BA71CA2D-2A0D-421E-BB68-9418DD954AA5}" presName="parentLeftMargin" presStyleLbl="node1" presStyleIdx="0" presStyleCnt="6"/>
      <dgm:spPr/>
      <dgm:t>
        <a:bodyPr/>
        <a:lstStyle/>
        <a:p>
          <a:endParaRPr lang="zh-CN" altLang="en-US"/>
        </a:p>
      </dgm:t>
    </dgm:pt>
    <dgm:pt modelId="{04B460E7-2CB1-47B6-A343-543E1080CD79}" type="pres">
      <dgm:prSet presAssocID="{BA71CA2D-2A0D-421E-BB68-9418DD954AA5}" presName="parentText" presStyleLbl="node1" presStyleIdx="0" presStyleCnt="6" custLinFactNeighborX="-6249" custLinFactNeighborY="-1110">
        <dgm:presLayoutVars>
          <dgm:chMax val="0"/>
          <dgm:bulletEnabled val="1"/>
        </dgm:presLayoutVars>
      </dgm:prSet>
      <dgm:spPr/>
      <dgm:t>
        <a:bodyPr/>
        <a:lstStyle/>
        <a:p>
          <a:endParaRPr lang="zh-CN" altLang="en-US"/>
        </a:p>
      </dgm:t>
    </dgm:pt>
    <dgm:pt modelId="{20EB6CA9-D8FA-4C92-B6F9-B68591AAF903}" type="pres">
      <dgm:prSet presAssocID="{BA71CA2D-2A0D-421E-BB68-9418DD954AA5}" presName="negativeSpace" presStyleCnt="0"/>
      <dgm:spPr/>
    </dgm:pt>
    <dgm:pt modelId="{793B4BAA-4EFC-4A60-9DDE-0B968307507B}" type="pres">
      <dgm:prSet presAssocID="{BA71CA2D-2A0D-421E-BB68-9418DD954AA5}" presName="childText" presStyleLbl="conFgAcc1" presStyleIdx="0" presStyleCnt="6">
        <dgm:presLayoutVars>
          <dgm:bulletEnabled val="1"/>
        </dgm:presLayoutVars>
      </dgm:prSet>
      <dgm:spPr/>
    </dgm:pt>
    <dgm:pt modelId="{A3AEBED2-FEFF-42DA-9A24-DA5E610CDA50}" type="pres">
      <dgm:prSet presAssocID="{70B18DBD-2185-496E-89F3-885D86C40D9F}" presName="spaceBetweenRectangles" presStyleCnt="0"/>
      <dgm:spPr/>
    </dgm:pt>
    <dgm:pt modelId="{FECFAB86-8AFE-4182-8F72-17B90BA92312}" type="pres">
      <dgm:prSet presAssocID="{0517626A-33DD-4979-8056-9480A1E2C23A}" presName="parentLin" presStyleCnt="0"/>
      <dgm:spPr/>
    </dgm:pt>
    <dgm:pt modelId="{8EFB22A1-0293-4F10-9C4C-02F6C3DA3851}" type="pres">
      <dgm:prSet presAssocID="{0517626A-33DD-4979-8056-9480A1E2C23A}" presName="parentLeftMargin" presStyleLbl="node1" presStyleIdx="0" presStyleCnt="6"/>
      <dgm:spPr/>
      <dgm:t>
        <a:bodyPr/>
        <a:lstStyle/>
        <a:p>
          <a:endParaRPr lang="zh-CN" altLang="en-US"/>
        </a:p>
      </dgm:t>
    </dgm:pt>
    <dgm:pt modelId="{57890111-2287-441B-838C-A64718720EDF}" type="pres">
      <dgm:prSet presAssocID="{0517626A-33DD-4979-8056-9480A1E2C23A}" presName="parentText" presStyleLbl="node1" presStyleIdx="1" presStyleCnt="6">
        <dgm:presLayoutVars>
          <dgm:chMax val="0"/>
          <dgm:bulletEnabled val="1"/>
        </dgm:presLayoutVars>
      </dgm:prSet>
      <dgm:spPr/>
      <dgm:t>
        <a:bodyPr/>
        <a:lstStyle/>
        <a:p>
          <a:endParaRPr lang="zh-CN" altLang="en-US"/>
        </a:p>
      </dgm:t>
    </dgm:pt>
    <dgm:pt modelId="{92F03373-7822-499E-99B1-799702DA4062}" type="pres">
      <dgm:prSet presAssocID="{0517626A-33DD-4979-8056-9480A1E2C23A}" presName="negativeSpace" presStyleCnt="0"/>
      <dgm:spPr/>
    </dgm:pt>
    <dgm:pt modelId="{8C440AB5-0527-41E3-B6E8-C58A068B5380}" type="pres">
      <dgm:prSet presAssocID="{0517626A-33DD-4979-8056-9480A1E2C23A}" presName="childText" presStyleLbl="conFgAcc1" presStyleIdx="1" presStyleCnt="6">
        <dgm:presLayoutVars>
          <dgm:bulletEnabled val="1"/>
        </dgm:presLayoutVars>
      </dgm:prSet>
      <dgm:spPr/>
    </dgm:pt>
    <dgm:pt modelId="{893F6B0F-6328-4FB1-B1A2-3B0AF8E8DE85}" type="pres">
      <dgm:prSet presAssocID="{D28D384C-5066-4ED8-910A-55050B3115C1}" presName="spaceBetweenRectangles" presStyleCnt="0"/>
      <dgm:spPr/>
    </dgm:pt>
    <dgm:pt modelId="{00D6C009-EF76-4E36-B528-596242503228}" type="pres">
      <dgm:prSet presAssocID="{7664371F-1644-445D-A695-E47184CAB379}" presName="parentLin" presStyleCnt="0"/>
      <dgm:spPr/>
    </dgm:pt>
    <dgm:pt modelId="{A2CB48B1-C771-48F1-9C3D-017EEB5939B1}" type="pres">
      <dgm:prSet presAssocID="{7664371F-1644-445D-A695-E47184CAB379}" presName="parentLeftMargin" presStyleLbl="node1" presStyleIdx="1" presStyleCnt="6"/>
      <dgm:spPr/>
      <dgm:t>
        <a:bodyPr/>
        <a:lstStyle/>
        <a:p>
          <a:endParaRPr lang="zh-CN" altLang="en-US"/>
        </a:p>
      </dgm:t>
    </dgm:pt>
    <dgm:pt modelId="{A8F2F616-408B-449B-829E-93755FCECD73}" type="pres">
      <dgm:prSet presAssocID="{7664371F-1644-445D-A695-E47184CAB379}" presName="parentText" presStyleLbl="node1" presStyleIdx="2" presStyleCnt="6">
        <dgm:presLayoutVars>
          <dgm:chMax val="0"/>
          <dgm:bulletEnabled val="1"/>
        </dgm:presLayoutVars>
      </dgm:prSet>
      <dgm:spPr/>
      <dgm:t>
        <a:bodyPr/>
        <a:lstStyle/>
        <a:p>
          <a:endParaRPr lang="zh-CN" altLang="en-US"/>
        </a:p>
      </dgm:t>
    </dgm:pt>
    <dgm:pt modelId="{73A32E9D-CB23-493E-88EF-0EEE26B15ED4}" type="pres">
      <dgm:prSet presAssocID="{7664371F-1644-445D-A695-E47184CAB379}" presName="negativeSpace" presStyleCnt="0"/>
      <dgm:spPr/>
    </dgm:pt>
    <dgm:pt modelId="{19DF33F8-D465-42D3-BEBC-D11AFB4E2DA9}" type="pres">
      <dgm:prSet presAssocID="{7664371F-1644-445D-A695-E47184CAB379}" presName="childText" presStyleLbl="conFgAcc1" presStyleIdx="2" presStyleCnt="6" custLinFactY="12603" custLinFactNeighborX="781" custLinFactNeighborY="100000">
        <dgm:presLayoutVars>
          <dgm:bulletEnabled val="1"/>
        </dgm:presLayoutVars>
      </dgm:prSet>
      <dgm:spPr/>
    </dgm:pt>
    <dgm:pt modelId="{B6117A02-D02B-465F-A0AF-4F1841768F57}" type="pres">
      <dgm:prSet presAssocID="{E6150544-7792-4DE3-BD1E-69472210CB47}" presName="spaceBetweenRectangles" presStyleCnt="0"/>
      <dgm:spPr/>
    </dgm:pt>
    <dgm:pt modelId="{4DEA4C38-6AD3-4029-A361-E00DE7EEC780}" type="pres">
      <dgm:prSet presAssocID="{486DFCFF-1822-4FFD-829D-99A042595EA7}" presName="parentLin" presStyleCnt="0"/>
      <dgm:spPr/>
    </dgm:pt>
    <dgm:pt modelId="{04F3A3B9-899E-4A00-B18E-33EF064F12E5}" type="pres">
      <dgm:prSet presAssocID="{486DFCFF-1822-4FFD-829D-99A042595EA7}" presName="parentLeftMargin" presStyleLbl="node1" presStyleIdx="2" presStyleCnt="6"/>
      <dgm:spPr/>
      <dgm:t>
        <a:bodyPr/>
        <a:lstStyle/>
        <a:p>
          <a:endParaRPr lang="zh-CN" altLang="en-US"/>
        </a:p>
      </dgm:t>
    </dgm:pt>
    <dgm:pt modelId="{D255894B-4799-4E6E-B6D1-05951AA020BB}" type="pres">
      <dgm:prSet presAssocID="{486DFCFF-1822-4FFD-829D-99A042595EA7}" presName="parentText" presStyleLbl="node1" presStyleIdx="3" presStyleCnt="6">
        <dgm:presLayoutVars>
          <dgm:chMax val="0"/>
          <dgm:bulletEnabled val="1"/>
        </dgm:presLayoutVars>
      </dgm:prSet>
      <dgm:spPr/>
      <dgm:t>
        <a:bodyPr/>
        <a:lstStyle/>
        <a:p>
          <a:endParaRPr lang="zh-CN" altLang="en-US"/>
        </a:p>
      </dgm:t>
    </dgm:pt>
    <dgm:pt modelId="{D64FEA13-75FC-4E3D-A9F6-0F78624CC820}" type="pres">
      <dgm:prSet presAssocID="{486DFCFF-1822-4FFD-829D-99A042595EA7}" presName="negativeSpace" presStyleCnt="0"/>
      <dgm:spPr/>
    </dgm:pt>
    <dgm:pt modelId="{E7F13AA8-3B4A-4AA2-8290-B365AD3F8626}" type="pres">
      <dgm:prSet presAssocID="{486DFCFF-1822-4FFD-829D-99A042595EA7}" presName="childText" presStyleLbl="conFgAcc1" presStyleIdx="3" presStyleCnt="6" custLinFactY="100000" custLinFactNeighborX="11111" custLinFactNeighborY="148270">
        <dgm:presLayoutVars>
          <dgm:bulletEnabled val="1"/>
        </dgm:presLayoutVars>
      </dgm:prSet>
      <dgm:spPr/>
    </dgm:pt>
    <dgm:pt modelId="{5BF3581F-6937-4C21-B21A-DFFA5DE688C1}" type="pres">
      <dgm:prSet presAssocID="{49D9164C-CFF2-41A7-B68C-F80456811623}" presName="spaceBetweenRectangles" presStyleCnt="0"/>
      <dgm:spPr/>
    </dgm:pt>
    <dgm:pt modelId="{CF206BDB-04C6-4A01-88B1-3CA5A932B32A}" type="pres">
      <dgm:prSet presAssocID="{269FC98D-7509-4000-899D-EFCB6450CC7E}" presName="parentLin" presStyleCnt="0"/>
      <dgm:spPr/>
    </dgm:pt>
    <dgm:pt modelId="{612399C1-98CD-4197-B804-C39C3212CA63}" type="pres">
      <dgm:prSet presAssocID="{269FC98D-7509-4000-899D-EFCB6450CC7E}" presName="parentLeftMargin" presStyleLbl="node1" presStyleIdx="3" presStyleCnt="6"/>
      <dgm:spPr/>
      <dgm:t>
        <a:bodyPr/>
        <a:lstStyle/>
        <a:p>
          <a:endParaRPr lang="zh-CN" altLang="en-US"/>
        </a:p>
      </dgm:t>
    </dgm:pt>
    <dgm:pt modelId="{CE732B17-6BD1-459E-876D-54246FD018A6}" type="pres">
      <dgm:prSet presAssocID="{269FC98D-7509-4000-899D-EFCB6450CC7E}" presName="parentText" presStyleLbl="node1" presStyleIdx="4" presStyleCnt="6">
        <dgm:presLayoutVars>
          <dgm:chMax val="0"/>
          <dgm:bulletEnabled val="1"/>
        </dgm:presLayoutVars>
      </dgm:prSet>
      <dgm:spPr/>
      <dgm:t>
        <a:bodyPr/>
        <a:lstStyle/>
        <a:p>
          <a:endParaRPr lang="zh-CN" altLang="en-US"/>
        </a:p>
      </dgm:t>
    </dgm:pt>
    <dgm:pt modelId="{5A916824-9EBE-40B5-81E3-9E92294E88DF}" type="pres">
      <dgm:prSet presAssocID="{269FC98D-7509-4000-899D-EFCB6450CC7E}" presName="negativeSpace" presStyleCnt="0"/>
      <dgm:spPr/>
    </dgm:pt>
    <dgm:pt modelId="{5CE4C022-EFF4-432D-A570-6F7036B754AD}" type="pres">
      <dgm:prSet presAssocID="{269FC98D-7509-4000-899D-EFCB6450CC7E}" presName="childText" presStyleLbl="conFgAcc1" presStyleIdx="4" presStyleCnt="6">
        <dgm:presLayoutVars>
          <dgm:bulletEnabled val="1"/>
        </dgm:presLayoutVars>
      </dgm:prSet>
      <dgm:spPr/>
    </dgm:pt>
    <dgm:pt modelId="{9BC64FD9-7D96-4781-B417-CA9B1E8BF925}" type="pres">
      <dgm:prSet presAssocID="{3534FC4D-07EF-46F4-95E5-3960903DCCC6}" presName="spaceBetweenRectangles" presStyleCnt="0"/>
      <dgm:spPr/>
    </dgm:pt>
    <dgm:pt modelId="{3D5E4F06-54E4-4C48-AD22-7CD0C04FBF8E}" type="pres">
      <dgm:prSet presAssocID="{1ED4F557-533B-42E5-8EF5-7AA4E9799B0E}" presName="parentLin" presStyleCnt="0"/>
      <dgm:spPr/>
    </dgm:pt>
    <dgm:pt modelId="{0634E3F1-CB98-405C-A132-7607048C67F7}" type="pres">
      <dgm:prSet presAssocID="{1ED4F557-533B-42E5-8EF5-7AA4E9799B0E}" presName="parentLeftMargin" presStyleLbl="node1" presStyleIdx="4" presStyleCnt="6"/>
      <dgm:spPr/>
      <dgm:t>
        <a:bodyPr/>
        <a:lstStyle/>
        <a:p>
          <a:endParaRPr lang="zh-CN" altLang="en-US"/>
        </a:p>
      </dgm:t>
    </dgm:pt>
    <dgm:pt modelId="{29624ED2-3B41-4E8C-B134-7408EC35DCB2}" type="pres">
      <dgm:prSet presAssocID="{1ED4F557-533B-42E5-8EF5-7AA4E9799B0E}" presName="parentText" presStyleLbl="node1" presStyleIdx="5" presStyleCnt="6">
        <dgm:presLayoutVars>
          <dgm:chMax val="0"/>
          <dgm:bulletEnabled val="1"/>
        </dgm:presLayoutVars>
      </dgm:prSet>
      <dgm:spPr/>
      <dgm:t>
        <a:bodyPr/>
        <a:lstStyle/>
        <a:p>
          <a:endParaRPr lang="zh-CN" altLang="en-US"/>
        </a:p>
      </dgm:t>
    </dgm:pt>
    <dgm:pt modelId="{8A4899FC-425F-4F50-A11F-BD2E6B66C2C2}" type="pres">
      <dgm:prSet presAssocID="{1ED4F557-533B-42E5-8EF5-7AA4E9799B0E}" presName="negativeSpace" presStyleCnt="0"/>
      <dgm:spPr/>
    </dgm:pt>
    <dgm:pt modelId="{73DEA9B3-3233-46EF-A00F-FCADF4C21768}" type="pres">
      <dgm:prSet presAssocID="{1ED4F557-533B-42E5-8EF5-7AA4E9799B0E}" presName="childText" presStyleLbl="conFgAcc1" presStyleIdx="5" presStyleCnt="6">
        <dgm:presLayoutVars>
          <dgm:bulletEnabled val="1"/>
        </dgm:presLayoutVars>
      </dgm:prSet>
      <dgm:spPr/>
    </dgm:pt>
  </dgm:ptLst>
  <dgm:cxnLst>
    <dgm:cxn modelId="{050D7123-E233-4A83-B983-608152C81E3F}" type="presOf" srcId="{1ED4F557-533B-42E5-8EF5-7AA4E9799B0E}" destId="{0634E3F1-CB98-405C-A132-7607048C67F7}" srcOrd="0" destOrd="0" presId="urn:microsoft.com/office/officeart/2005/8/layout/list1#1"/>
    <dgm:cxn modelId="{D5190522-4BF6-416A-9055-2F82025B8AEB}" type="presOf" srcId="{0517626A-33DD-4979-8056-9480A1E2C23A}" destId="{8EFB22A1-0293-4F10-9C4C-02F6C3DA3851}" srcOrd="0" destOrd="0" presId="urn:microsoft.com/office/officeart/2005/8/layout/list1#1"/>
    <dgm:cxn modelId="{C71DBEF7-1BAB-487A-B8CE-5BE2FC765E84}" srcId="{F6BA62C5-3DDB-47F0-ACF5-97CA1EF8FC1B}" destId="{0517626A-33DD-4979-8056-9480A1E2C23A}" srcOrd="1" destOrd="0" parTransId="{92E313C1-B705-4434-9BF0-EBBBD0DC0E4E}" sibTransId="{D28D384C-5066-4ED8-910A-55050B3115C1}"/>
    <dgm:cxn modelId="{77C114CA-B8DA-47E1-BBA8-0755ED8E5987}" srcId="{F6BA62C5-3DDB-47F0-ACF5-97CA1EF8FC1B}" destId="{486DFCFF-1822-4FFD-829D-99A042595EA7}" srcOrd="3" destOrd="0" parTransId="{21409A44-AC33-4F56-8567-3FF2F8C3C894}" sibTransId="{49D9164C-CFF2-41A7-B68C-F80456811623}"/>
    <dgm:cxn modelId="{917DD9C1-4AE8-4E01-8AF6-5B602E78A8CA}" type="presOf" srcId="{269FC98D-7509-4000-899D-EFCB6450CC7E}" destId="{CE732B17-6BD1-459E-876D-54246FD018A6}" srcOrd="1" destOrd="0" presId="urn:microsoft.com/office/officeart/2005/8/layout/list1#1"/>
    <dgm:cxn modelId="{D855F61E-18C2-4B00-90B2-29945B0E06C4}" type="presOf" srcId="{7664371F-1644-445D-A695-E47184CAB379}" destId="{A2CB48B1-C771-48F1-9C3D-017EEB5939B1}" srcOrd="0" destOrd="0" presId="urn:microsoft.com/office/officeart/2005/8/layout/list1#1"/>
    <dgm:cxn modelId="{31A22309-2D09-449F-A357-96CF1DE00516}" srcId="{F6BA62C5-3DDB-47F0-ACF5-97CA1EF8FC1B}" destId="{7664371F-1644-445D-A695-E47184CAB379}" srcOrd="2" destOrd="0" parTransId="{88871E2A-A6C6-4111-9528-D5863E3D1908}" sibTransId="{E6150544-7792-4DE3-BD1E-69472210CB47}"/>
    <dgm:cxn modelId="{C417DC26-4241-4342-B526-6B919234131C}" type="presOf" srcId="{7664371F-1644-445D-A695-E47184CAB379}" destId="{A8F2F616-408B-449B-829E-93755FCECD73}" srcOrd="1" destOrd="0" presId="urn:microsoft.com/office/officeart/2005/8/layout/list1#1"/>
    <dgm:cxn modelId="{06D14981-0B69-4E55-B183-FB3B450389C7}" type="presOf" srcId="{1ED4F557-533B-42E5-8EF5-7AA4E9799B0E}" destId="{29624ED2-3B41-4E8C-B134-7408EC35DCB2}" srcOrd="1" destOrd="0" presId="urn:microsoft.com/office/officeart/2005/8/layout/list1#1"/>
    <dgm:cxn modelId="{F1EAF48B-0504-40A4-810D-4649B80D426F}" type="presOf" srcId="{486DFCFF-1822-4FFD-829D-99A042595EA7}" destId="{D255894B-4799-4E6E-B6D1-05951AA020BB}" srcOrd="1" destOrd="0" presId="urn:microsoft.com/office/officeart/2005/8/layout/list1#1"/>
    <dgm:cxn modelId="{AC0D73C7-ABD8-49A3-8123-45E945AEF590}" srcId="{F6BA62C5-3DDB-47F0-ACF5-97CA1EF8FC1B}" destId="{269FC98D-7509-4000-899D-EFCB6450CC7E}" srcOrd="4" destOrd="0" parTransId="{8FE010A4-67BA-41E5-810F-6675FAD0683B}" sibTransId="{3534FC4D-07EF-46F4-95E5-3960903DCCC6}"/>
    <dgm:cxn modelId="{554009BC-3904-433F-89A4-F0CF6F86F661}" type="presOf" srcId="{486DFCFF-1822-4FFD-829D-99A042595EA7}" destId="{04F3A3B9-899E-4A00-B18E-33EF064F12E5}" srcOrd="0" destOrd="0" presId="urn:microsoft.com/office/officeart/2005/8/layout/list1#1"/>
    <dgm:cxn modelId="{D70B6071-E792-46DC-BCA2-5D54151B2669}" type="presOf" srcId="{F6BA62C5-3DDB-47F0-ACF5-97CA1EF8FC1B}" destId="{C33860DB-918F-42AC-B403-028406B72A61}" srcOrd="0" destOrd="0" presId="urn:microsoft.com/office/officeart/2005/8/layout/list1#1"/>
    <dgm:cxn modelId="{418CDB27-950F-40C6-ADF0-4C6350DBA7B4}" srcId="{F6BA62C5-3DDB-47F0-ACF5-97CA1EF8FC1B}" destId="{1ED4F557-533B-42E5-8EF5-7AA4E9799B0E}" srcOrd="5" destOrd="0" parTransId="{6A89E73E-E2A7-4ECC-A7EC-B1E2DC03040B}" sibTransId="{DF6C3AC9-4B77-43CB-9FA2-2C12F5C6506E}"/>
    <dgm:cxn modelId="{8E9093FE-EB6D-472C-AD61-7597DBE6E2FF}" type="presOf" srcId="{269FC98D-7509-4000-899D-EFCB6450CC7E}" destId="{612399C1-98CD-4197-B804-C39C3212CA63}" srcOrd="0" destOrd="0" presId="urn:microsoft.com/office/officeart/2005/8/layout/list1#1"/>
    <dgm:cxn modelId="{71C8A741-7E4F-464C-8CE4-CB8EF65180ED}" type="presOf" srcId="{0517626A-33DD-4979-8056-9480A1E2C23A}" destId="{57890111-2287-441B-838C-A64718720EDF}" srcOrd="1" destOrd="0" presId="urn:microsoft.com/office/officeart/2005/8/layout/list1#1"/>
    <dgm:cxn modelId="{2EBA90A0-E771-400D-AAC5-C39279714427}" type="presOf" srcId="{BA71CA2D-2A0D-421E-BB68-9418DD954AA5}" destId="{E25242F6-3ADF-4C0F-9DA5-4E3C206F088F}" srcOrd="0" destOrd="0" presId="urn:microsoft.com/office/officeart/2005/8/layout/list1#1"/>
    <dgm:cxn modelId="{732A9008-CCE0-40E5-B002-CA109BE93518}" type="presOf" srcId="{BA71CA2D-2A0D-421E-BB68-9418DD954AA5}" destId="{04B460E7-2CB1-47B6-A343-543E1080CD79}" srcOrd="1" destOrd="0" presId="urn:microsoft.com/office/officeart/2005/8/layout/list1#1"/>
    <dgm:cxn modelId="{6BE8DD27-D483-48E5-A349-4AF02F98B5CB}" srcId="{F6BA62C5-3DDB-47F0-ACF5-97CA1EF8FC1B}" destId="{BA71CA2D-2A0D-421E-BB68-9418DD954AA5}" srcOrd="0" destOrd="0" parTransId="{81DAD256-40D5-4F05-86E1-7B217B02C902}" sibTransId="{70B18DBD-2185-496E-89F3-885D86C40D9F}"/>
    <dgm:cxn modelId="{4F062BA2-BFF9-48D8-BF22-CF24645881B6}" type="presParOf" srcId="{C33860DB-918F-42AC-B403-028406B72A61}" destId="{FDB69E28-7BA9-4F0C-A66D-880B59A5AF94}" srcOrd="0" destOrd="0" presId="urn:microsoft.com/office/officeart/2005/8/layout/list1#1"/>
    <dgm:cxn modelId="{7FBED423-7CD3-462B-8CE8-266A64896227}" type="presParOf" srcId="{FDB69E28-7BA9-4F0C-A66D-880B59A5AF94}" destId="{E25242F6-3ADF-4C0F-9DA5-4E3C206F088F}" srcOrd="0" destOrd="0" presId="urn:microsoft.com/office/officeart/2005/8/layout/list1#1"/>
    <dgm:cxn modelId="{8A0D623B-8BEE-4E60-BA70-89C55B9FA64A}" type="presParOf" srcId="{FDB69E28-7BA9-4F0C-A66D-880B59A5AF94}" destId="{04B460E7-2CB1-47B6-A343-543E1080CD79}" srcOrd="1" destOrd="0" presId="urn:microsoft.com/office/officeart/2005/8/layout/list1#1"/>
    <dgm:cxn modelId="{62CDBCE7-1423-45B6-88F6-1D4583E51BBE}" type="presParOf" srcId="{C33860DB-918F-42AC-B403-028406B72A61}" destId="{20EB6CA9-D8FA-4C92-B6F9-B68591AAF903}" srcOrd="1" destOrd="0" presId="urn:microsoft.com/office/officeart/2005/8/layout/list1#1"/>
    <dgm:cxn modelId="{09DEB7BB-0120-4020-A760-CC429779DBD7}" type="presParOf" srcId="{C33860DB-918F-42AC-B403-028406B72A61}" destId="{793B4BAA-4EFC-4A60-9DDE-0B968307507B}" srcOrd="2" destOrd="0" presId="urn:microsoft.com/office/officeart/2005/8/layout/list1#1"/>
    <dgm:cxn modelId="{93A37D11-FAFD-4D15-A061-A3055FAB08CC}" type="presParOf" srcId="{C33860DB-918F-42AC-B403-028406B72A61}" destId="{A3AEBED2-FEFF-42DA-9A24-DA5E610CDA50}" srcOrd="3" destOrd="0" presId="urn:microsoft.com/office/officeart/2005/8/layout/list1#1"/>
    <dgm:cxn modelId="{5D4A6333-3830-464B-A3E0-E0F8D1B70FC6}" type="presParOf" srcId="{C33860DB-918F-42AC-B403-028406B72A61}" destId="{FECFAB86-8AFE-4182-8F72-17B90BA92312}" srcOrd="4" destOrd="0" presId="urn:microsoft.com/office/officeart/2005/8/layout/list1#1"/>
    <dgm:cxn modelId="{BB25F535-9671-4336-95ED-F0957F8140F9}" type="presParOf" srcId="{FECFAB86-8AFE-4182-8F72-17B90BA92312}" destId="{8EFB22A1-0293-4F10-9C4C-02F6C3DA3851}" srcOrd="0" destOrd="0" presId="urn:microsoft.com/office/officeart/2005/8/layout/list1#1"/>
    <dgm:cxn modelId="{7FD6E671-9A74-491A-BC82-AD37D1D592A2}" type="presParOf" srcId="{FECFAB86-8AFE-4182-8F72-17B90BA92312}" destId="{57890111-2287-441B-838C-A64718720EDF}" srcOrd="1" destOrd="0" presId="urn:microsoft.com/office/officeart/2005/8/layout/list1#1"/>
    <dgm:cxn modelId="{98E9180A-CF2E-4FC5-819B-6C29031082E1}" type="presParOf" srcId="{C33860DB-918F-42AC-B403-028406B72A61}" destId="{92F03373-7822-499E-99B1-799702DA4062}" srcOrd="5" destOrd="0" presId="urn:microsoft.com/office/officeart/2005/8/layout/list1#1"/>
    <dgm:cxn modelId="{364651F9-189C-4A89-A2EE-73A181BFC2C1}" type="presParOf" srcId="{C33860DB-918F-42AC-B403-028406B72A61}" destId="{8C440AB5-0527-41E3-B6E8-C58A068B5380}" srcOrd="6" destOrd="0" presId="urn:microsoft.com/office/officeart/2005/8/layout/list1#1"/>
    <dgm:cxn modelId="{9ED33705-D811-4E8B-B4D6-8329F72A20F5}" type="presParOf" srcId="{C33860DB-918F-42AC-B403-028406B72A61}" destId="{893F6B0F-6328-4FB1-B1A2-3B0AF8E8DE85}" srcOrd="7" destOrd="0" presId="urn:microsoft.com/office/officeart/2005/8/layout/list1#1"/>
    <dgm:cxn modelId="{69E45AFF-E807-4C67-9775-7CC67734A956}" type="presParOf" srcId="{C33860DB-918F-42AC-B403-028406B72A61}" destId="{00D6C009-EF76-4E36-B528-596242503228}" srcOrd="8" destOrd="0" presId="urn:microsoft.com/office/officeart/2005/8/layout/list1#1"/>
    <dgm:cxn modelId="{9FCADAD2-5D47-491B-BB62-670F8F9A0DFF}" type="presParOf" srcId="{00D6C009-EF76-4E36-B528-596242503228}" destId="{A2CB48B1-C771-48F1-9C3D-017EEB5939B1}" srcOrd="0" destOrd="0" presId="urn:microsoft.com/office/officeart/2005/8/layout/list1#1"/>
    <dgm:cxn modelId="{633EDA2F-0B14-4350-AF96-8BF1045F3A98}" type="presParOf" srcId="{00D6C009-EF76-4E36-B528-596242503228}" destId="{A8F2F616-408B-449B-829E-93755FCECD73}" srcOrd="1" destOrd="0" presId="urn:microsoft.com/office/officeart/2005/8/layout/list1#1"/>
    <dgm:cxn modelId="{5558732A-D70F-4808-8DB4-9896D5F9857F}" type="presParOf" srcId="{C33860DB-918F-42AC-B403-028406B72A61}" destId="{73A32E9D-CB23-493E-88EF-0EEE26B15ED4}" srcOrd="9" destOrd="0" presId="urn:microsoft.com/office/officeart/2005/8/layout/list1#1"/>
    <dgm:cxn modelId="{F1D6B328-C12A-40DD-965A-79D5AE65BDA3}" type="presParOf" srcId="{C33860DB-918F-42AC-B403-028406B72A61}" destId="{19DF33F8-D465-42D3-BEBC-D11AFB4E2DA9}" srcOrd="10" destOrd="0" presId="urn:microsoft.com/office/officeart/2005/8/layout/list1#1"/>
    <dgm:cxn modelId="{5EBEE096-8AC0-45AD-8E26-884511D4AE87}" type="presParOf" srcId="{C33860DB-918F-42AC-B403-028406B72A61}" destId="{B6117A02-D02B-465F-A0AF-4F1841768F57}" srcOrd="11" destOrd="0" presId="urn:microsoft.com/office/officeart/2005/8/layout/list1#1"/>
    <dgm:cxn modelId="{17AEE6FB-5FF5-4D92-8887-177ED44A31B7}" type="presParOf" srcId="{C33860DB-918F-42AC-B403-028406B72A61}" destId="{4DEA4C38-6AD3-4029-A361-E00DE7EEC780}" srcOrd="12" destOrd="0" presId="urn:microsoft.com/office/officeart/2005/8/layout/list1#1"/>
    <dgm:cxn modelId="{F762E5ED-E1E2-47C6-8970-42D3263A9F80}" type="presParOf" srcId="{4DEA4C38-6AD3-4029-A361-E00DE7EEC780}" destId="{04F3A3B9-899E-4A00-B18E-33EF064F12E5}" srcOrd="0" destOrd="0" presId="urn:microsoft.com/office/officeart/2005/8/layout/list1#1"/>
    <dgm:cxn modelId="{77DA5462-0D85-4640-B3E0-907E858F7094}" type="presParOf" srcId="{4DEA4C38-6AD3-4029-A361-E00DE7EEC780}" destId="{D255894B-4799-4E6E-B6D1-05951AA020BB}" srcOrd="1" destOrd="0" presId="urn:microsoft.com/office/officeart/2005/8/layout/list1#1"/>
    <dgm:cxn modelId="{3E621C9B-DEAC-4987-8DD6-1D8865A2C910}" type="presParOf" srcId="{C33860DB-918F-42AC-B403-028406B72A61}" destId="{D64FEA13-75FC-4E3D-A9F6-0F78624CC820}" srcOrd="13" destOrd="0" presId="urn:microsoft.com/office/officeart/2005/8/layout/list1#1"/>
    <dgm:cxn modelId="{9258A68C-4D42-4D36-AF69-3D184A1E6B71}" type="presParOf" srcId="{C33860DB-918F-42AC-B403-028406B72A61}" destId="{E7F13AA8-3B4A-4AA2-8290-B365AD3F8626}" srcOrd="14" destOrd="0" presId="urn:microsoft.com/office/officeart/2005/8/layout/list1#1"/>
    <dgm:cxn modelId="{B338E782-972A-4515-A25C-A8F1510BFC9A}" type="presParOf" srcId="{C33860DB-918F-42AC-B403-028406B72A61}" destId="{5BF3581F-6937-4C21-B21A-DFFA5DE688C1}" srcOrd="15" destOrd="0" presId="urn:microsoft.com/office/officeart/2005/8/layout/list1#1"/>
    <dgm:cxn modelId="{DE9B5E22-8928-4648-A5D6-CA6E33839ABB}" type="presParOf" srcId="{C33860DB-918F-42AC-B403-028406B72A61}" destId="{CF206BDB-04C6-4A01-88B1-3CA5A932B32A}" srcOrd="16" destOrd="0" presId="urn:microsoft.com/office/officeart/2005/8/layout/list1#1"/>
    <dgm:cxn modelId="{C20B6693-A211-4E35-ADBB-C8F6F4EF6391}" type="presParOf" srcId="{CF206BDB-04C6-4A01-88B1-3CA5A932B32A}" destId="{612399C1-98CD-4197-B804-C39C3212CA63}" srcOrd="0" destOrd="0" presId="urn:microsoft.com/office/officeart/2005/8/layout/list1#1"/>
    <dgm:cxn modelId="{5C0CDCD0-2C57-4C40-B734-3DC6FE417902}" type="presParOf" srcId="{CF206BDB-04C6-4A01-88B1-3CA5A932B32A}" destId="{CE732B17-6BD1-459E-876D-54246FD018A6}" srcOrd="1" destOrd="0" presId="urn:microsoft.com/office/officeart/2005/8/layout/list1#1"/>
    <dgm:cxn modelId="{83181042-4DBF-45BD-A901-DB666F1EBBCC}" type="presParOf" srcId="{C33860DB-918F-42AC-B403-028406B72A61}" destId="{5A916824-9EBE-40B5-81E3-9E92294E88DF}" srcOrd="17" destOrd="0" presId="urn:microsoft.com/office/officeart/2005/8/layout/list1#1"/>
    <dgm:cxn modelId="{530D1ADC-CBFA-49DA-B82B-99F6D1EA7852}" type="presParOf" srcId="{C33860DB-918F-42AC-B403-028406B72A61}" destId="{5CE4C022-EFF4-432D-A570-6F7036B754AD}" srcOrd="18" destOrd="0" presId="urn:microsoft.com/office/officeart/2005/8/layout/list1#1"/>
    <dgm:cxn modelId="{EADFDB1C-89C9-4941-B253-8EC968747277}" type="presParOf" srcId="{C33860DB-918F-42AC-B403-028406B72A61}" destId="{9BC64FD9-7D96-4781-B417-CA9B1E8BF925}" srcOrd="19" destOrd="0" presId="urn:microsoft.com/office/officeart/2005/8/layout/list1#1"/>
    <dgm:cxn modelId="{F0D028F1-D592-46B2-9FB5-354D1873529F}" type="presParOf" srcId="{C33860DB-918F-42AC-B403-028406B72A61}" destId="{3D5E4F06-54E4-4C48-AD22-7CD0C04FBF8E}" srcOrd="20" destOrd="0" presId="urn:microsoft.com/office/officeart/2005/8/layout/list1#1"/>
    <dgm:cxn modelId="{5001705C-BB56-44A2-A714-D21503D6BBFB}" type="presParOf" srcId="{3D5E4F06-54E4-4C48-AD22-7CD0C04FBF8E}" destId="{0634E3F1-CB98-405C-A132-7607048C67F7}" srcOrd="0" destOrd="0" presId="urn:microsoft.com/office/officeart/2005/8/layout/list1#1"/>
    <dgm:cxn modelId="{40700024-EC69-4808-A3D0-CD6511310F40}" type="presParOf" srcId="{3D5E4F06-54E4-4C48-AD22-7CD0C04FBF8E}" destId="{29624ED2-3B41-4E8C-B134-7408EC35DCB2}" srcOrd="1" destOrd="0" presId="urn:microsoft.com/office/officeart/2005/8/layout/list1#1"/>
    <dgm:cxn modelId="{AE05D988-8596-47DA-8954-A7ABAB94B1D0}" type="presParOf" srcId="{C33860DB-918F-42AC-B403-028406B72A61}" destId="{8A4899FC-425F-4F50-A11F-BD2E6B66C2C2}" srcOrd="21" destOrd="0" presId="urn:microsoft.com/office/officeart/2005/8/layout/list1#1"/>
    <dgm:cxn modelId="{2BA83CC2-2C00-49FC-9D4C-33FD5805E0EF}" type="presParOf" srcId="{C33860DB-918F-42AC-B403-028406B72A61}" destId="{73DEA9B3-3233-46EF-A00F-FCADF4C21768}" srcOrd="22" destOrd="0" presId="urn:microsoft.com/office/officeart/2005/8/layout/list1#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66696AE-37A9-44DE-A86D-C7F399B3C60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5885EA59-890E-4B1C-9CC2-ADD40C656313}">
      <dgm:prSet phldrT="[文本]"/>
      <dgm:spPr/>
      <dgm:t>
        <a:bodyPr/>
        <a:lstStyle/>
        <a:p>
          <a:r>
            <a:rPr lang="en-US" altLang="zh-CN" dirty="0" smtClean="0"/>
            <a:t>1</a:t>
          </a:r>
          <a:endParaRPr lang="zh-CN" altLang="en-US" dirty="0"/>
        </a:p>
      </dgm:t>
    </dgm:pt>
    <dgm:pt modelId="{647D2A58-C921-487B-BA48-96464659B8FB}" cxnId="{36AF48CD-D677-47B7-A7DB-477974B78FB7}" type="parTrans">
      <dgm:prSet/>
      <dgm:spPr/>
      <dgm:t>
        <a:bodyPr/>
        <a:lstStyle/>
        <a:p>
          <a:endParaRPr lang="zh-CN" altLang="en-US"/>
        </a:p>
      </dgm:t>
    </dgm:pt>
    <dgm:pt modelId="{8C40B9ED-AC59-4264-A88C-C790767C0F33}" cxnId="{36AF48CD-D677-47B7-A7DB-477974B78FB7}" type="sibTrans">
      <dgm:prSet/>
      <dgm:spPr/>
      <dgm:t>
        <a:bodyPr/>
        <a:lstStyle/>
        <a:p>
          <a:endParaRPr lang="zh-CN" altLang="en-US"/>
        </a:p>
      </dgm:t>
    </dgm:pt>
    <dgm:pt modelId="{BB7C9278-2762-4BFF-8B96-79306BF13E76}">
      <dgm:prSet phldrT="[文本]" custT="1"/>
      <dgm:spPr/>
      <dgm:t>
        <a:bodyPr/>
        <a:lstStyle/>
        <a:p>
          <a:r>
            <a:rPr lang="zh-CN" altLang="en-US" sz="1800" dirty="0" smtClean="0"/>
            <a:t>系统测试</a:t>
          </a:r>
          <a:endParaRPr lang="zh-CN" altLang="en-US" sz="1800" dirty="0"/>
        </a:p>
      </dgm:t>
    </dgm:pt>
    <dgm:pt modelId="{5D41FA18-DFAD-4133-AF41-D316DE2FFF6C}" cxnId="{9BCC9212-920E-42C1-96E4-59EAD57148F9}" type="parTrans">
      <dgm:prSet/>
      <dgm:spPr/>
      <dgm:t>
        <a:bodyPr/>
        <a:lstStyle/>
        <a:p>
          <a:endParaRPr lang="zh-CN" altLang="en-US"/>
        </a:p>
      </dgm:t>
    </dgm:pt>
    <dgm:pt modelId="{D47BCB86-D28A-4265-978E-3E70C1732A88}" cxnId="{9BCC9212-920E-42C1-96E4-59EAD57148F9}" type="sibTrans">
      <dgm:prSet/>
      <dgm:spPr/>
      <dgm:t>
        <a:bodyPr/>
        <a:lstStyle/>
        <a:p>
          <a:endParaRPr lang="zh-CN" altLang="en-US"/>
        </a:p>
      </dgm:t>
    </dgm:pt>
    <dgm:pt modelId="{4D472216-6986-4745-8A83-B546B7AB69E1}">
      <dgm:prSet phldrT="[文本]" custT="1"/>
      <dgm:spPr/>
      <dgm:t>
        <a:bodyPr/>
        <a:lstStyle/>
        <a:p>
          <a:r>
            <a:rPr lang="en-US" altLang="zh-CN" sz="1800" dirty="0" smtClean="0"/>
            <a:t>2</a:t>
          </a:r>
          <a:endParaRPr lang="zh-CN" altLang="en-US" sz="1800" dirty="0"/>
        </a:p>
      </dgm:t>
    </dgm:pt>
    <dgm:pt modelId="{B958D1A4-411C-4073-8FF2-A207BF612DF6}" cxnId="{6D8D60DA-8FF4-4A37-A08B-72283292ABB6}" type="parTrans">
      <dgm:prSet/>
      <dgm:spPr/>
      <dgm:t>
        <a:bodyPr/>
        <a:lstStyle/>
        <a:p>
          <a:endParaRPr lang="zh-CN" altLang="en-US"/>
        </a:p>
      </dgm:t>
    </dgm:pt>
    <dgm:pt modelId="{640DF65C-57DD-490F-B2A7-B1BB346153AC}" cxnId="{6D8D60DA-8FF4-4A37-A08B-72283292ABB6}" type="sibTrans">
      <dgm:prSet/>
      <dgm:spPr/>
      <dgm:t>
        <a:bodyPr/>
        <a:lstStyle/>
        <a:p>
          <a:endParaRPr lang="zh-CN" altLang="en-US"/>
        </a:p>
      </dgm:t>
    </dgm:pt>
    <dgm:pt modelId="{7DF1836E-06FD-4AB3-B51C-A1BECD920969}">
      <dgm:prSet phldrT="[文本]" custT="1"/>
      <dgm:spPr/>
      <dgm:t>
        <a:bodyPr/>
        <a:lstStyle/>
        <a:p>
          <a:r>
            <a:rPr lang="zh-CN" altLang="en-US" sz="1800" dirty="0" smtClean="0"/>
            <a:t>数据迁移</a:t>
          </a:r>
          <a:endParaRPr lang="zh-CN" altLang="en-US" sz="1800" dirty="0"/>
        </a:p>
      </dgm:t>
    </dgm:pt>
    <dgm:pt modelId="{625CA3ED-BEA7-415C-9A7E-3297A79C1057}" cxnId="{663A9DD7-B685-4C21-8422-773D0FAA68EE}" type="parTrans">
      <dgm:prSet/>
      <dgm:spPr/>
      <dgm:t>
        <a:bodyPr/>
        <a:lstStyle/>
        <a:p>
          <a:endParaRPr lang="zh-CN" altLang="en-US"/>
        </a:p>
      </dgm:t>
    </dgm:pt>
    <dgm:pt modelId="{CA5F4800-D835-4B20-A6E6-E1FE8921F63B}" cxnId="{663A9DD7-B685-4C21-8422-773D0FAA68EE}" type="sibTrans">
      <dgm:prSet/>
      <dgm:spPr/>
      <dgm:t>
        <a:bodyPr/>
        <a:lstStyle/>
        <a:p>
          <a:endParaRPr lang="zh-CN" altLang="en-US"/>
        </a:p>
      </dgm:t>
    </dgm:pt>
    <dgm:pt modelId="{08C01CDB-27F0-4952-BEA1-DE64B628F146}">
      <dgm:prSet phldrT="[文本]" custT="1"/>
      <dgm:spPr/>
      <dgm:t>
        <a:bodyPr/>
        <a:lstStyle/>
        <a:p>
          <a:r>
            <a:rPr lang="en-US" altLang="zh-CN" sz="1800" dirty="0" smtClean="0"/>
            <a:t>3</a:t>
          </a:r>
          <a:endParaRPr lang="zh-CN" altLang="en-US" sz="1800" dirty="0"/>
        </a:p>
      </dgm:t>
    </dgm:pt>
    <dgm:pt modelId="{91D26D3E-1073-4FD5-B215-88EE4FD04935}" cxnId="{42147309-2CCC-4BCC-98A9-F0B8C2C11C4C}" type="parTrans">
      <dgm:prSet/>
      <dgm:spPr/>
      <dgm:t>
        <a:bodyPr/>
        <a:lstStyle/>
        <a:p>
          <a:endParaRPr lang="zh-CN" altLang="en-US"/>
        </a:p>
      </dgm:t>
    </dgm:pt>
    <dgm:pt modelId="{35FC8820-C8EE-45C6-865B-6721E500B542}" cxnId="{42147309-2CCC-4BCC-98A9-F0B8C2C11C4C}" type="sibTrans">
      <dgm:prSet/>
      <dgm:spPr/>
      <dgm:t>
        <a:bodyPr/>
        <a:lstStyle/>
        <a:p>
          <a:endParaRPr lang="zh-CN" altLang="en-US"/>
        </a:p>
      </dgm:t>
    </dgm:pt>
    <dgm:pt modelId="{2A1A254B-4FB8-4C1C-96C8-54C21E5A620A}">
      <dgm:prSet phldrT="[文本]" custT="1"/>
      <dgm:spPr/>
      <dgm:t>
        <a:bodyPr/>
        <a:lstStyle/>
        <a:p>
          <a:r>
            <a:rPr lang="zh-CN" altLang="en-US" sz="1800" dirty="0" smtClean="0"/>
            <a:t>宣传培训</a:t>
          </a:r>
          <a:endParaRPr lang="zh-CN" altLang="en-US" sz="1800" dirty="0"/>
        </a:p>
      </dgm:t>
    </dgm:pt>
    <dgm:pt modelId="{28F51722-396C-4434-860E-5918E9D68049}" cxnId="{5270852F-EC1D-4C2A-896C-C887E409F488}" type="parTrans">
      <dgm:prSet/>
      <dgm:spPr/>
      <dgm:t>
        <a:bodyPr/>
        <a:lstStyle/>
        <a:p>
          <a:endParaRPr lang="zh-CN" altLang="en-US"/>
        </a:p>
      </dgm:t>
    </dgm:pt>
    <dgm:pt modelId="{8E23794F-331F-4859-ADBF-100FABE7D2E1}" cxnId="{5270852F-EC1D-4C2A-896C-C887E409F488}" type="sibTrans">
      <dgm:prSet/>
      <dgm:spPr/>
      <dgm:t>
        <a:bodyPr/>
        <a:lstStyle/>
        <a:p>
          <a:endParaRPr lang="zh-CN" altLang="en-US"/>
        </a:p>
      </dgm:t>
    </dgm:pt>
    <dgm:pt modelId="{41358ACB-CF31-47CA-9F75-288BE00B40CC}" type="pres">
      <dgm:prSet presAssocID="{B66696AE-37A9-44DE-A86D-C7F399B3C602}" presName="linearFlow" presStyleCnt="0">
        <dgm:presLayoutVars>
          <dgm:dir/>
          <dgm:animLvl val="lvl"/>
          <dgm:resizeHandles val="exact"/>
        </dgm:presLayoutVars>
      </dgm:prSet>
      <dgm:spPr/>
      <dgm:t>
        <a:bodyPr/>
        <a:lstStyle/>
        <a:p>
          <a:endParaRPr lang="zh-CN" altLang="en-US"/>
        </a:p>
      </dgm:t>
    </dgm:pt>
    <dgm:pt modelId="{BE3AD190-6814-4A92-8C85-C07ABB8B18C5}" type="pres">
      <dgm:prSet presAssocID="{5885EA59-890E-4B1C-9CC2-ADD40C656313}" presName="composite" presStyleCnt="0"/>
      <dgm:spPr/>
    </dgm:pt>
    <dgm:pt modelId="{E6B7B863-D89D-4597-B1F2-F6294FD0284E}" type="pres">
      <dgm:prSet presAssocID="{5885EA59-890E-4B1C-9CC2-ADD40C656313}" presName="parentText" presStyleLbl="alignNode1" presStyleIdx="0" presStyleCnt="3">
        <dgm:presLayoutVars>
          <dgm:chMax val="1"/>
          <dgm:bulletEnabled val="1"/>
        </dgm:presLayoutVars>
      </dgm:prSet>
      <dgm:spPr/>
      <dgm:t>
        <a:bodyPr/>
        <a:lstStyle/>
        <a:p>
          <a:endParaRPr lang="zh-CN" altLang="en-US"/>
        </a:p>
      </dgm:t>
    </dgm:pt>
    <dgm:pt modelId="{1889A94F-27B1-45F4-836E-47AB46E2E72A}" type="pres">
      <dgm:prSet presAssocID="{5885EA59-890E-4B1C-9CC2-ADD40C656313}" presName="descendantText" presStyleLbl="alignAcc1" presStyleIdx="0" presStyleCnt="3">
        <dgm:presLayoutVars>
          <dgm:bulletEnabled val="1"/>
        </dgm:presLayoutVars>
      </dgm:prSet>
      <dgm:spPr/>
      <dgm:t>
        <a:bodyPr/>
        <a:lstStyle/>
        <a:p>
          <a:endParaRPr lang="zh-CN" altLang="en-US"/>
        </a:p>
      </dgm:t>
    </dgm:pt>
    <dgm:pt modelId="{6DD28F41-44C6-4812-9593-B5990C9B0B96}" type="pres">
      <dgm:prSet presAssocID="{8C40B9ED-AC59-4264-A88C-C790767C0F33}" presName="sp" presStyleCnt="0"/>
      <dgm:spPr/>
    </dgm:pt>
    <dgm:pt modelId="{5768276E-A1B6-45E9-96EF-37302CDDD86B}" type="pres">
      <dgm:prSet presAssocID="{4D472216-6986-4745-8A83-B546B7AB69E1}" presName="composite" presStyleCnt="0"/>
      <dgm:spPr/>
    </dgm:pt>
    <dgm:pt modelId="{07DA0E55-A3FE-4543-8776-976C3E2090D9}" type="pres">
      <dgm:prSet presAssocID="{4D472216-6986-4745-8A83-B546B7AB69E1}" presName="parentText" presStyleLbl="alignNode1" presStyleIdx="1" presStyleCnt="3" custLinFactNeighborX="0" custLinFactNeighborY="286">
        <dgm:presLayoutVars>
          <dgm:chMax val="1"/>
          <dgm:bulletEnabled val="1"/>
        </dgm:presLayoutVars>
      </dgm:prSet>
      <dgm:spPr/>
      <dgm:t>
        <a:bodyPr/>
        <a:lstStyle/>
        <a:p>
          <a:endParaRPr lang="zh-CN" altLang="en-US"/>
        </a:p>
      </dgm:t>
    </dgm:pt>
    <dgm:pt modelId="{15895AAE-6335-4579-A4AC-4379CD49FEDB}" type="pres">
      <dgm:prSet presAssocID="{4D472216-6986-4745-8A83-B546B7AB69E1}" presName="descendantText" presStyleLbl="alignAcc1" presStyleIdx="1" presStyleCnt="3">
        <dgm:presLayoutVars>
          <dgm:bulletEnabled val="1"/>
        </dgm:presLayoutVars>
      </dgm:prSet>
      <dgm:spPr/>
      <dgm:t>
        <a:bodyPr/>
        <a:lstStyle/>
        <a:p>
          <a:endParaRPr lang="zh-CN" altLang="en-US"/>
        </a:p>
      </dgm:t>
    </dgm:pt>
    <dgm:pt modelId="{F44B1496-E3E4-42AB-AE72-9F26FB67EEEB}" type="pres">
      <dgm:prSet presAssocID="{640DF65C-57DD-490F-B2A7-B1BB346153AC}" presName="sp" presStyleCnt="0"/>
      <dgm:spPr/>
    </dgm:pt>
    <dgm:pt modelId="{A81D722E-AFB0-4221-A739-D45D0F3CE226}" type="pres">
      <dgm:prSet presAssocID="{08C01CDB-27F0-4952-BEA1-DE64B628F146}" presName="composite" presStyleCnt="0"/>
      <dgm:spPr/>
    </dgm:pt>
    <dgm:pt modelId="{5B2A5757-96EE-4B1C-961E-17CBA6B9EC1F}" type="pres">
      <dgm:prSet presAssocID="{08C01CDB-27F0-4952-BEA1-DE64B628F146}" presName="parentText" presStyleLbl="alignNode1" presStyleIdx="2" presStyleCnt="3">
        <dgm:presLayoutVars>
          <dgm:chMax val="1"/>
          <dgm:bulletEnabled val="1"/>
        </dgm:presLayoutVars>
      </dgm:prSet>
      <dgm:spPr/>
      <dgm:t>
        <a:bodyPr/>
        <a:lstStyle/>
        <a:p>
          <a:endParaRPr lang="zh-CN" altLang="en-US"/>
        </a:p>
      </dgm:t>
    </dgm:pt>
    <dgm:pt modelId="{0D3230F9-5FCE-4A05-BF19-95DBF118EA5C}" type="pres">
      <dgm:prSet presAssocID="{08C01CDB-27F0-4952-BEA1-DE64B628F146}" presName="descendantText" presStyleLbl="alignAcc1" presStyleIdx="2" presStyleCnt="3">
        <dgm:presLayoutVars>
          <dgm:bulletEnabled val="1"/>
        </dgm:presLayoutVars>
      </dgm:prSet>
      <dgm:spPr/>
      <dgm:t>
        <a:bodyPr/>
        <a:lstStyle/>
        <a:p>
          <a:endParaRPr lang="zh-CN" altLang="en-US"/>
        </a:p>
      </dgm:t>
    </dgm:pt>
  </dgm:ptLst>
  <dgm:cxnLst>
    <dgm:cxn modelId="{6D8D60DA-8FF4-4A37-A08B-72283292ABB6}" srcId="{B66696AE-37A9-44DE-A86D-C7F399B3C602}" destId="{4D472216-6986-4745-8A83-B546B7AB69E1}" srcOrd="1" destOrd="0" parTransId="{B958D1A4-411C-4073-8FF2-A207BF612DF6}" sibTransId="{640DF65C-57DD-490F-B2A7-B1BB346153AC}"/>
    <dgm:cxn modelId="{36AF48CD-D677-47B7-A7DB-477974B78FB7}" srcId="{B66696AE-37A9-44DE-A86D-C7F399B3C602}" destId="{5885EA59-890E-4B1C-9CC2-ADD40C656313}" srcOrd="0" destOrd="0" parTransId="{647D2A58-C921-487B-BA48-96464659B8FB}" sibTransId="{8C40B9ED-AC59-4264-A88C-C790767C0F33}"/>
    <dgm:cxn modelId="{CB4783BA-B8FC-46F1-A82D-A2AF1A9EF135}" type="presOf" srcId="{4D472216-6986-4745-8A83-B546B7AB69E1}" destId="{07DA0E55-A3FE-4543-8776-976C3E2090D9}" srcOrd="0" destOrd="0" presId="urn:microsoft.com/office/officeart/2005/8/layout/chevron2"/>
    <dgm:cxn modelId="{663A9DD7-B685-4C21-8422-773D0FAA68EE}" srcId="{4D472216-6986-4745-8A83-B546B7AB69E1}" destId="{7DF1836E-06FD-4AB3-B51C-A1BECD920969}" srcOrd="0" destOrd="0" parTransId="{625CA3ED-BEA7-415C-9A7E-3297A79C1057}" sibTransId="{CA5F4800-D835-4B20-A6E6-E1FE8921F63B}"/>
    <dgm:cxn modelId="{953D8156-3F6C-49DE-80C1-24D25AEBB7E5}" type="presOf" srcId="{B66696AE-37A9-44DE-A86D-C7F399B3C602}" destId="{41358ACB-CF31-47CA-9F75-288BE00B40CC}" srcOrd="0" destOrd="0" presId="urn:microsoft.com/office/officeart/2005/8/layout/chevron2"/>
    <dgm:cxn modelId="{F0B3BA08-6422-43A3-BCAF-7C5D4852F9FC}" type="presOf" srcId="{08C01CDB-27F0-4952-BEA1-DE64B628F146}" destId="{5B2A5757-96EE-4B1C-961E-17CBA6B9EC1F}" srcOrd="0" destOrd="0" presId="urn:microsoft.com/office/officeart/2005/8/layout/chevron2"/>
    <dgm:cxn modelId="{5AA30677-7E7F-42FB-9369-1A7BE8708C93}" type="presOf" srcId="{5885EA59-890E-4B1C-9CC2-ADD40C656313}" destId="{E6B7B863-D89D-4597-B1F2-F6294FD0284E}" srcOrd="0" destOrd="0" presId="urn:microsoft.com/office/officeart/2005/8/layout/chevron2"/>
    <dgm:cxn modelId="{30971632-4BCF-4B23-83E2-63711DF9DF58}" type="presOf" srcId="{7DF1836E-06FD-4AB3-B51C-A1BECD920969}" destId="{15895AAE-6335-4579-A4AC-4379CD49FEDB}" srcOrd="0" destOrd="0" presId="urn:microsoft.com/office/officeart/2005/8/layout/chevron2"/>
    <dgm:cxn modelId="{5270852F-EC1D-4C2A-896C-C887E409F488}" srcId="{08C01CDB-27F0-4952-BEA1-DE64B628F146}" destId="{2A1A254B-4FB8-4C1C-96C8-54C21E5A620A}" srcOrd="0" destOrd="0" parTransId="{28F51722-396C-4434-860E-5918E9D68049}" sibTransId="{8E23794F-331F-4859-ADBF-100FABE7D2E1}"/>
    <dgm:cxn modelId="{03DC3A37-DFFC-49B3-8E0D-AA4F504A43F8}" type="presOf" srcId="{BB7C9278-2762-4BFF-8B96-79306BF13E76}" destId="{1889A94F-27B1-45F4-836E-47AB46E2E72A}" srcOrd="0" destOrd="0" presId="urn:microsoft.com/office/officeart/2005/8/layout/chevron2"/>
    <dgm:cxn modelId="{9BCC9212-920E-42C1-96E4-59EAD57148F9}" srcId="{5885EA59-890E-4B1C-9CC2-ADD40C656313}" destId="{BB7C9278-2762-4BFF-8B96-79306BF13E76}" srcOrd="0" destOrd="0" parTransId="{5D41FA18-DFAD-4133-AF41-D316DE2FFF6C}" sibTransId="{D47BCB86-D28A-4265-978E-3E70C1732A88}"/>
    <dgm:cxn modelId="{42147309-2CCC-4BCC-98A9-F0B8C2C11C4C}" srcId="{B66696AE-37A9-44DE-A86D-C7F399B3C602}" destId="{08C01CDB-27F0-4952-BEA1-DE64B628F146}" srcOrd="2" destOrd="0" parTransId="{91D26D3E-1073-4FD5-B215-88EE4FD04935}" sibTransId="{35FC8820-C8EE-45C6-865B-6721E500B542}"/>
    <dgm:cxn modelId="{27BD07BE-3AC4-4AF3-BCBF-41599A737250}" type="presOf" srcId="{2A1A254B-4FB8-4C1C-96C8-54C21E5A620A}" destId="{0D3230F9-5FCE-4A05-BF19-95DBF118EA5C}" srcOrd="0" destOrd="0" presId="urn:microsoft.com/office/officeart/2005/8/layout/chevron2"/>
    <dgm:cxn modelId="{191764EC-FE12-4C16-A455-4CEC3DFA26E7}" type="presParOf" srcId="{41358ACB-CF31-47CA-9F75-288BE00B40CC}" destId="{BE3AD190-6814-4A92-8C85-C07ABB8B18C5}" srcOrd="0" destOrd="0" presId="urn:microsoft.com/office/officeart/2005/8/layout/chevron2"/>
    <dgm:cxn modelId="{8343CF46-24E4-4D75-89F4-7DD8F8BC93E2}" type="presParOf" srcId="{BE3AD190-6814-4A92-8C85-C07ABB8B18C5}" destId="{E6B7B863-D89D-4597-B1F2-F6294FD0284E}" srcOrd="0" destOrd="0" presId="urn:microsoft.com/office/officeart/2005/8/layout/chevron2"/>
    <dgm:cxn modelId="{6261F004-C11A-416D-A498-0178755EE49D}" type="presParOf" srcId="{BE3AD190-6814-4A92-8C85-C07ABB8B18C5}" destId="{1889A94F-27B1-45F4-836E-47AB46E2E72A}" srcOrd="1" destOrd="0" presId="urn:microsoft.com/office/officeart/2005/8/layout/chevron2"/>
    <dgm:cxn modelId="{0B2EB8A2-6C44-4AEB-BDCE-0FAFB0B03941}" type="presParOf" srcId="{41358ACB-CF31-47CA-9F75-288BE00B40CC}" destId="{6DD28F41-44C6-4812-9593-B5990C9B0B96}" srcOrd="1" destOrd="0" presId="urn:microsoft.com/office/officeart/2005/8/layout/chevron2"/>
    <dgm:cxn modelId="{41DB70ED-82F4-4EDF-A677-BC80A1281DF7}" type="presParOf" srcId="{41358ACB-CF31-47CA-9F75-288BE00B40CC}" destId="{5768276E-A1B6-45E9-96EF-37302CDDD86B}" srcOrd="2" destOrd="0" presId="urn:microsoft.com/office/officeart/2005/8/layout/chevron2"/>
    <dgm:cxn modelId="{9DCCA230-6BE1-4F3C-B770-2D15DC3B587C}" type="presParOf" srcId="{5768276E-A1B6-45E9-96EF-37302CDDD86B}" destId="{07DA0E55-A3FE-4543-8776-976C3E2090D9}" srcOrd="0" destOrd="0" presId="urn:microsoft.com/office/officeart/2005/8/layout/chevron2"/>
    <dgm:cxn modelId="{4831C0FA-A45C-420A-BA4F-403E73F11017}" type="presParOf" srcId="{5768276E-A1B6-45E9-96EF-37302CDDD86B}" destId="{15895AAE-6335-4579-A4AC-4379CD49FEDB}" srcOrd="1" destOrd="0" presId="urn:microsoft.com/office/officeart/2005/8/layout/chevron2"/>
    <dgm:cxn modelId="{F737D07B-E2F0-43F7-835D-F40D6D3AEB6C}" type="presParOf" srcId="{41358ACB-CF31-47CA-9F75-288BE00B40CC}" destId="{F44B1496-E3E4-42AB-AE72-9F26FB67EEEB}" srcOrd="3" destOrd="0" presId="urn:microsoft.com/office/officeart/2005/8/layout/chevron2"/>
    <dgm:cxn modelId="{CDAD0E36-2D32-412C-B324-009EBB5B0DE8}" type="presParOf" srcId="{41358ACB-CF31-47CA-9F75-288BE00B40CC}" destId="{A81D722E-AFB0-4221-A739-D45D0F3CE226}" srcOrd="4" destOrd="0" presId="urn:microsoft.com/office/officeart/2005/8/layout/chevron2"/>
    <dgm:cxn modelId="{D6AC8C23-4293-463F-A36D-2F0EE22B4DFF}" type="presParOf" srcId="{A81D722E-AFB0-4221-A739-D45D0F3CE226}" destId="{5B2A5757-96EE-4B1C-961E-17CBA6B9EC1F}" srcOrd="0" destOrd="0" presId="urn:microsoft.com/office/officeart/2005/8/layout/chevron2"/>
    <dgm:cxn modelId="{6431616E-A341-4527-A372-F4ADC5190239}" type="presParOf" srcId="{A81D722E-AFB0-4221-A739-D45D0F3CE226}" destId="{0D3230F9-5FCE-4A05-BF19-95DBF118EA5C}" srcOrd="1" destOrd="0" presId="urn:microsoft.com/office/officeart/2005/8/layout/chevron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66696AE-37A9-44DE-A86D-C7F399B3C60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5885EA59-890E-4B1C-9CC2-ADD40C656313}">
      <dgm:prSet phldrT="[文本]"/>
      <dgm:spPr/>
      <dgm:t>
        <a:bodyPr/>
        <a:lstStyle/>
        <a:p>
          <a:r>
            <a:rPr lang="en-US" altLang="zh-CN" dirty="0" smtClean="0"/>
            <a:t>1</a:t>
          </a:r>
          <a:endParaRPr lang="zh-CN" altLang="en-US" dirty="0"/>
        </a:p>
      </dgm:t>
    </dgm:pt>
    <dgm:pt modelId="{647D2A58-C921-487B-BA48-96464659B8FB}" cxnId="{36AF48CD-D677-47B7-A7DB-477974B78FB7}" type="parTrans">
      <dgm:prSet/>
      <dgm:spPr/>
      <dgm:t>
        <a:bodyPr/>
        <a:lstStyle/>
        <a:p>
          <a:endParaRPr lang="zh-CN" altLang="en-US"/>
        </a:p>
      </dgm:t>
    </dgm:pt>
    <dgm:pt modelId="{8C40B9ED-AC59-4264-A88C-C790767C0F33}" cxnId="{36AF48CD-D677-47B7-A7DB-477974B78FB7}" type="sibTrans">
      <dgm:prSet/>
      <dgm:spPr/>
      <dgm:t>
        <a:bodyPr/>
        <a:lstStyle/>
        <a:p>
          <a:endParaRPr lang="zh-CN" altLang="en-US"/>
        </a:p>
      </dgm:t>
    </dgm:pt>
    <dgm:pt modelId="{BB7C9278-2762-4BFF-8B96-79306BF13E76}">
      <dgm:prSet phldrT="[文本]" custT="1"/>
      <dgm:spPr/>
      <dgm:t>
        <a:bodyPr/>
        <a:lstStyle/>
        <a:p>
          <a:r>
            <a:rPr lang="zh-CN" altLang="en-US" sz="1800" dirty="0" smtClean="0"/>
            <a:t>核实功能模块</a:t>
          </a:r>
          <a:endParaRPr lang="zh-CN" altLang="en-US" sz="1800" dirty="0"/>
        </a:p>
      </dgm:t>
    </dgm:pt>
    <dgm:pt modelId="{5D41FA18-DFAD-4133-AF41-D316DE2FFF6C}" cxnId="{9BCC9212-920E-42C1-96E4-59EAD57148F9}" type="parTrans">
      <dgm:prSet/>
      <dgm:spPr/>
      <dgm:t>
        <a:bodyPr/>
        <a:lstStyle/>
        <a:p>
          <a:endParaRPr lang="zh-CN" altLang="en-US"/>
        </a:p>
      </dgm:t>
    </dgm:pt>
    <dgm:pt modelId="{D47BCB86-D28A-4265-978E-3E70C1732A88}" cxnId="{9BCC9212-920E-42C1-96E4-59EAD57148F9}" type="sibTrans">
      <dgm:prSet/>
      <dgm:spPr/>
      <dgm:t>
        <a:bodyPr/>
        <a:lstStyle/>
        <a:p>
          <a:endParaRPr lang="zh-CN" altLang="en-US"/>
        </a:p>
      </dgm:t>
    </dgm:pt>
    <dgm:pt modelId="{4D472216-6986-4745-8A83-B546B7AB69E1}">
      <dgm:prSet phldrT="[文本]" custT="1"/>
      <dgm:spPr/>
      <dgm:t>
        <a:bodyPr/>
        <a:lstStyle/>
        <a:p>
          <a:r>
            <a:rPr lang="en-US" altLang="zh-CN" sz="1800" dirty="0" smtClean="0"/>
            <a:t>2</a:t>
          </a:r>
          <a:endParaRPr lang="zh-CN" altLang="en-US" sz="1800" dirty="0"/>
        </a:p>
      </dgm:t>
    </dgm:pt>
    <dgm:pt modelId="{B958D1A4-411C-4073-8FF2-A207BF612DF6}" cxnId="{6D8D60DA-8FF4-4A37-A08B-72283292ABB6}" type="parTrans">
      <dgm:prSet/>
      <dgm:spPr/>
      <dgm:t>
        <a:bodyPr/>
        <a:lstStyle/>
        <a:p>
          <a:endParaRPr lang="zh-CN" altLang="en-US"/>
        </a:p>
      </dgm:t>
    </dgm:pt>
    <dgm:pt modelId="{640DF65C-57DD-490F-B2A7-B1BB346153AC}" cxnId="{6D8D60DA-8FF4-4A37-A08B-72283292ABB6}" type="sibTrans">
      <dgm:prSet/>
      <dgm:spPr/>
      <dgm:t>
        <a:bodyPr/>
        <a:lstStyle/>
        <a:p>
          <a:endParaRPr lang="zh-CN" altLang="en-US"/>
        </a:p>
      </dgm:t>
    </dgm:pt>
    <dgm:pt modelId="{7DF1836E-06FD-4AB3-B51C-A1BECD920969}">
      <dgm:prSet phldrT="[文本]" custT="1"/>
      <dgm:spPr/>
      <dgm:t>
        <a:bodyPr/>
        <a:lstStyle/>
        <a:p>
          <a:r>
            <a:rPr lang="zh-CN" altLang="en-US" sz="1800" dirty="0" smtClean="0"/>
            <a:t>核实人员和基数</a:t>
          </a:r>
          <a:endParaRPr lang="zh-CN" altLang="en-US" sz="1800" dirty="0"/>
        </a:p>
      </dgm:t>
    </dgm:pt>
    <dgm:pt modelId="{625CA3ED-BEA7-415C-9A7E-3297A79C1057}" cxnId="{663A9DD7-B685-4C21-8422-773D0FAA68EE}" type="parTrans">
      <dgm:prSet/>
      <dgm:spPr/>
      <dgm:t>
        <a:bodyPr/>
        <a:lstStyle/>
        <a:p>
          <a:endParaRPr lang="zh-CN" altLang="en-US"/>
        </a:p>
      </dgm:t>
    </dgm:pt>
    <dgm:pt modelId="{CA5F4800-D835-4B20-A6E6-E1FE8921F63B}" cxnId="{663A9DD7-B685-4C21-8422-773D0FAA68EE}" type="sibTrans">
      <dgm:prSet/>
      <dgm:spPr/>
      <dgm:t>
        <a:bodyPr/>
        <a:lstStyle/>
        <a:p>
          <a:endParaRPr lang="zh-CN" altLang="en-US"/>
        </a:p>
      </dgm:t>
    </dgm:pt>
    <dgm:pt modelId="{08C01CDB-27F0-4952-BEA1-DE64B628F146}">
      <dgm:prSet phldrT="[文本]" custT="1"/>
      <dgm:spPr/>
      <dgm:t>
        <a:bodyPr/>
        <a:lstStyle/>
        <a:p>
          <a:r>
            <a:rPr lang="en-US" altLang="zh-CN" sz="1800" dirty="0" smtClean="0"/>
            <a:t>3</a:t>
          </a:r>
          <a:endParaRPr lang="zh-CN" altLang="en-US" sz="1800" dirty="0"/>
        </a:p>
      </dgm:t>
    </dgm:pt>
    <dgm:pt modelId="{91D26D3E-1073-4FD5-B215-88EE4FD04935}" cxnId="{42147309-2CCC-4BCC-98A9-F0B8C2C11C4C}" type="parTrans">
      <dgm:prSet/>
      <dgm:spPr/>
      <dgm:t>
        <a:bodyPr/>
        <a:lstStyle/>
        <a:p>
          <a:endParaRPr lang="zh-CN" altLang="en-US"/>
        </a:p>
      </dgm:t>
    </dgm:pt>
    <dgm:pt modelId="{35FC8820-C8EE-45C6-865B-6721E500B542}" cxnId="{42147309-2CCC-4BCC-98A9-F0B8C2C11C4C}" type="sibTrans">
      <dgm:prSet/>
      <dgm:spPr/>
      <dgm:t>
        <a:bodyPr/>
        <a:lstStyle/>
        <a:p>
          <a:endParaRPr lang="zh-CN" altLang="en-US"/>
        </a:p>
      </dgm:t>
    </dgm:pt>
    <dgm:pt modelId="{2A1A254B-4FB8-4C1C-96C8-54C21E5A620A}">
      <dgm:prSet phldrT="[文本]" custT="1"/>
      <dgm:spPr/>
      <dgm:t>
        <a:bodyPr/>
        <a:lstStyle/>
        <a:p>
          <a:r>
            <a:rPr lang="zh-CN" altLang="en-US" sz="1800" dirty="0" smtClean="0"/>
            <a:t>核实工伤缴费费率</a:t>
          </a:r>
          <a:endParaRPr lang="zh-CN" altLang="en-US" sz="1800" dirty="0"/>
        </a:p>
      </dgm:t>
    </dgm:pt>
    <dgm:pt modelId="{28F51722-396C-4434-860E-5918E9D68049}" cxnId="{5270852F-EC1D-4C2A-896C-C887E409F488}" type="parTrans">
      <dgm:prSet/>
      <dgm:spPr/>
      <dgm:t>
        <a:bodyPr/>
        <a:lstStyle/>
        <a:p>
          <a:endParaRPr lang="zh-CN" altLang="en-US"/>
        </a:p>
      </dgm:t>
    </dgm:pt>
    <dgm:pt modelId="{8E23794F-331F-4859-ADBF-100FABE7D2E1}" cxnId="{5270852F-EC1D-4C2A-896C-C887E409F488}" type="sibTrans">
      <dgm:prSet/>
      <dgm:spPr/>
      <dgm:t>
        <a:bodyPr/>
        <a:lstStyle/>
        <a:p>
          <a:endParaRPr lang="zh-CN" altLang="en-US"/>
        </a:p>
      </dgm:t>
    </dgm:pt>
    <dgm:pt modelId="{41358ACB-CF31-47CA-9F75-288BE00B40CC}" type="pres">
      <dgm:prSet presAssocID="{B66696AE-37A9-44DE-A86D-C7F399B3C602}" presName="linearFlow" presStyleCnt="0">
        <dgm:presLayoutVars>
          <dgm:dir/>
          <dgm:animLvl val="lvl"/>
          <dgm:resizeHandles val="exact"/>
        </dgm:presLayoutVars>
      </dgm:prSet>
      <dgm:spPr/>
      <dgm:t>
        <a:bodyPr/>
        <a:lstStyle/>
        <a:p>
          <a:endParaRPr lang="zh-CN" altLang="en-US"/>
        </a:p>
      </dgm:t>
    </dgm:pt>
    <dgm:pt modelId="{BE3AD190-6814-4A92-8C85-C07ABB8B18C5}" type="pres">
      <dgm:prSet presAssocID="{5885EA59-890E-4B1C-9CC2-ADD40C656313}" presName="composite" presStyleCnt="0"/>
      <dgm:spPr/>
    </dgm:pt>
    <dgm:pt modelId="{E6B7B863-D89D-4597-B1F2-F6294FD0284E}" type="pres">
      <dgm:prSet presAssocID="{5885EA59-890E-4B1C-9CC2-ADD40C656313}" presName="parentText" presStyleLbl="alignNode1" presStyleIdx="0" presStyleCnt="3">
        <dgm:presLayoutVars>
          <dgm:chMax val="1"/>
          <dgm:bulletEnabled val="1"/>
        </dgm:presLayoutVars>
      </dgm:prSet>
      <dgm:spPr/>
      <dgm:t>
        <a:bodyPr/>
        <a:lstStyle/>
        <a:p>
          <a:endParaRPr lang="zh-CN" altLang="en-US"/>
        </a:p>
      </dgm:t>
    </dgm:pt>
    <dgm:pt modelId="{1889A94F-27B1-45F4-836E-47AB46E2E72A}" type="pres">
      <dgm:prSet presAssocID="{5885EA59-890E-4B1C-9CC2-ADD40C656313}" presName="descendantText" presStyleLbl="alignAcc1" presStyleIdx="0" presStyleCnt="3">
        <dgm:presLayoutVars>
          <dgm:bulletEnabled val="1"/>
        </dgm:presLayoutVars>
      </dgm:prSet>
      <dgm:spPr/>
      <dgm:t>
        <a:bodyPr/>
        <a:lstStyle/>
        <a:p>
          <a:endParaRPr lang="zh-CN" altLang="en-US"/>
        </a:p>
      </dgm:t>
    </dgm:pt>
    <dgm:pt modelId="{6DD28F41-44C6-4812-9593-B5990C9B0B96}" type="pres">
      <dgm:prSet presAssocID="{8C40B9ED-AC59-4264-A88C-C790767C0F33}" presName="sp" presStyleCnt="0"/>
      <dgm:spPr/>
    </dgm:pt>
    <dgm:pt modelId="{5768276E-A1B6-45E9-96EF-37302CDDD86B}" type="pres">
      <dgm:prSet presAssocID="{4D472216-6986-4745-8A83-B546B7AB69E1}" presName="composite" presStyleCnt="0"/>
      <dgm:spPr/>
    </dgm:pt>
    <dgm:pt modelId="{07DA0E55-A3FE-4543-8776-976C3E2090D9}" type="pres">
      <dgm:prSet presAssocID="{4D472216-6986-4745-8A83-B546B7AB69E1}" presName="parentText" presStyleLbl="alignNode1" presStyleIdx="1" presStyleCnt="3" custLinFactNeighborX="0" custLinFactNeighborY="286">
        <dgm:presLayoutVars>
          <dgm:chMax val="1"/>
          <dgm:bulletEnabled val="1"/>
        </dgm:presLayoutVars>
      </dgm:prSet>
      <dgm:spPr/>
      <dgm:t>
        <a:bodyPr/>
        <a:lstStyle/>
        <a:p>
          <a:endParaRPr lang="zh-CN" altLang="en-US"/>
        </a:p>
      </dgm:t>
    </dgm:pt>
    <dgm:pt modelId="{15895AAE-6335-4579-A4AC-4379CD49FEDB}" type="pres">
      <dgm:prSet presAssocID="{4D472216-6986-4745-8A83-B546B7AB69E1}" presName="descendantText" presStyleLbl="alignAcc1" presStyleIdx="1" presStyleCnt="3">
        <dgm:presLayoutVars>
          <dgm:bulletEnabled val="1"/>
        </dgm:presLayoutVars>
      </dgm:prSet>
      <dgm:spPr/>
      <dgm:t>
        <a:bodyPr/>
        <a:lstStyle/>
        <a:p>
          <a:endParaRPr lang="zh-CN" altLang="en-US"/>
        </a:p>
      </dgm:t>
    </dgm:pt>
    <dgm:pt modelId="{F44B1496-E3E4-42AB-AE72-9F26FB67EEEB}" type="pres">
      <dgm:prSet presAssocID="{640DF65C-57DD-490F-B2A7-B1BB346153AC}" presName="sp" presStyleCnt="0"/>
      <dgm:spPr/>
    </dgm:pt>
    <dgm:pt modelId="{A81D722E-AFB0-4221-A739-D45D0F3CE226}" type="pres">
      <dgm:prSet presAssocID="{08C01CDB-27F0-4952-BEA1-DE64B628F146}" presName="composite" presStyleCnt="0"/>
      <dgm:spPr/>
    </dgm:pt>
    <dgm:pt modelId="{5B2A5757-96EE-4B1C-961E-17CBA6B9EC1F}" type="pres">
      <dgm:prSet presAssocID="{08C01CDB-27F0-4952-BEA1-DE64B628F146}" presName="parentText" presStyleLbl="alignNode1" presStyleIdx="2" presStyleCnt="3">
        <dgm:presLayoutVars>
          <dgm:chMax val="1"/>
          <dgm:bulletEnabled val="1"/>
        </dgm:presLayoutVars>
      </dgm:prSet>
      <dgm:spPr/>
      <dgm:t>
        <a:bodyPr/>
        <a:lstStyle/>
        <a:p>
          <a:endParaRPr lang="zh-CN" altLang="en-US"/>
        </a:p>
      </dgm:t>
    </dgm:pt>
    <dgm:pt modelId="{0D3230F9-5FCE-4A05-BF19-95DBF118EA5C}" type="pres">
      <dgm:prSet presAssocID="{08C01CDB-27F0-4952-BEA1-DE64B628F146}" presName="descendantText" presStyleLbl="alignAcc1" presStyleIdx="2" presStyleCnt="3">
        <dgm:presLayoutVars>
          <dgm:bulletEnabled val="1"/>
        </dgm:presLayoutVars>
      </dgm:prSet>
      <dgm:spPr/>
      <dgm:t>
        <a:bodyPr/>
        <a:lstStyle/>
        <a:p>
          <a:endParaRPr lang="zh-CN" altLang="en-US"/>
        </a:p>
      </dgm:t>
    </dgm:pt>
  </dgm:ptLst>
  <dgm:cxnLst>
    <dgm:cxn modelId="{611136AC-FF59-44AB-A3B0-1B76BE0ED56B}" type="presOf" srcId="{08C01CDB-27F0-4952-BEA1-DE64B628F146}" destId="{5B2A5757-96EE-4B1C-961E-17CBA6B9EC1F}" srcOrd="0" destOrd="0" presId="urn:microsoft.com/office/officeart/2005/8/layout/chevron2"/>
    <dgm:cxn modelId="{6D8D60DA-8FF4-4A37-A08B-72283292ABB6}" srcId="{B66696AE-37A9-44DE-A86D-C7F399B3C602}" destId="{4D472216-6986-4745-8A83-B546B7AB69E1}" srcOrd="1" destOrd="0" parTransId="{B958D1A4-411C-4073-8FF2-A207BF612DF6}" sibTransId="{640DF65C-57DD-490F-B2A7-B1BB346153AC}"/>
    <dgm:cxn modelId="{36AF48CD-D677-47B7-A7DB-477974B78FB7}" srcId="{B66696AE-37A9-44DE-A86D-C7F399B3C602}" destId="{5885EA59-890E-4B1C-9CC2-ADD40C656313}" srcOrd="0" destOrd="0" parTransId="{647D2A58-C921-487B-BA48-96464659B8FB}" sibTransId="{8C40B9ED-AC59-4264-A88C-C790767C0F33}"/>
    <dgm:cxn modelId="{663A9DD7-B685-4C21-8422-773D0FAA68EE}" srcId="{4D472216-6986-4745-8A83-B546B7AB69E1}" destId="{7DF1836E-06FD-4AB3-B51C-A1BECD920969}" srcOrd="0" destOrd="0" parTransId="{625CA3ED-BEA7-415C-9A7E-3297A79C1057}" sibTransId="{CA5F4800-D835-4B20-A6E6-E1FE8921F63B}"/>
    <dgm:cxn modelId="{5270852F-EC1D-4C2A-896C-C887E409F488}" srcId="{08C01CDB-27F0-4952-BEA1-DE64B628F146}" destId="{2A1A254B-4FB8-4C1C-96C8-54C21E5A620A}" srcOrd="0" destOrd="0" parTransId="{28F51722-396C-4434-860E-5918E9D68049}" sibTransId="{8E23794F-331F-4859-ADBF-100FABE7D2E1}"/>
    <dgm:cxn modelId="{90515528-E75F-4BB7-9D4D-75D018E7204B}" type="presOf" srcId="{2A1A254B-4FB8-4C1C-96C8-54C21E5A620A}" destId="{0D3230F9-5FCE-4A05-BF19-95DBF118EA5C}" srcOrd="0" destOrd="0" presId="urn:microsoft.com/office/officeart/2005/8/layout/chevron2"/>
    <dgm:cxn modelId="{9BCC9212-920E-42C1-96E4-59EAD57148F9}" srcId="{5885EA59-890E-4B1C-9CC2-ADD40C656313}" destId="{BB7C9278-2762-4BFF-8B96-79306BF13E76}" srcOrd="0" destOrd="0" parTransId="{5D41FA18-DFAD-4133-AF41-D316DE2FFF6C}" sibTransId="{D47BCB86-D28A-4265-978E-3E70C1732A88}"/>
    <dgm:cxn modelId="{9BC89573-2817-4139-972F-B08192EE1723}" type="presOf" srcId="{5885EA59-890E-4B1C-9CC2-ADD40C656313}" destId="{E6B7B863-D89D-4597-B1F2-F6294FD0284E}" srcOrd="0" destOrd="0" presId="urn:microsoft.com/office/officeart/2005/8/layout/chevron2"/>
    <dgm:cxn modelId="{0BED6935-EBD4-45CD-9CD9-E98EFD3AF088}" type="presOf" srcId="{7DF1836E-06FD-4AB3-B51C-A1BECD920969}" destId="{15895AAE-6335-4579-A4AC-4379CD49FEDB}" srcOrd="0" destOrd="0" presId="urn:microsoft.com/office/officeart/2005/8/layout/chevron2"/>
    <dgm:cxn modelId="{42147309-2CCC-4BCC-98A9-F0B8C2C11C4C}" srcId="{B66696AE-37A9-44DE-A86D-C7F399B3C602}" destId="{08C01CDB-27F0-4952-BEA1-DE64B628F146}" srcOrd="2" destOrd="0" parTransId="{91D26D3E-1073-4FD5-B215-88EE4FD04935}" sibTransId="{35FC8820-C8EE-45C6-865B-6721E500B542}"/>
    <dgm:cxn modelId="{65AE3954-55DC-4404-B1CC-9A8F6FFA98E4}" type="presOf" srcId="{BB7C9278-2762-4BFF-8B96-79306BF13E76}" destId="{1889A94F-27B1-45F4-836E-47AB46E2E72A}" srcOrd="0" destOrd="0" presId="urn:microsoft.com/office/officeart/2005/8/layout/chevron2"/>
    <dgm:cxn modelId="{7544642A-38F4-4B5A-BC43-D0DD52B547C5}" type="presOf" srcId="{B66696AE-37A9-44DE-A86D-C7F399B3C602}" destId="{41358ACB-CF31-47CA-9F75-288BE00B40CC}" srcOrd="0" destOrd="0" presId="urn:microsoft.com/office/officeart/2005/8/layout/chevron2"/>
    <dgm:cxn modelId="{AD181652-FA1C-4A4A-ACB3-C3AE7B22D46E}" type="presOf" srcId="{4D472216-6986-4745-8A83-B546B7AB69E1}" destId="{07DA0E55-A3FE-4543-8776-976C3E2090D9}" srcOrd="0" destOrd="0" presId="urn:microsoft.com/office/officeart/2005/8/layout/chevron2"/>
    <dgm:cxn modelId="{5CE126BC-7DC2-4996-8C3F-81594C07DF13}" type="presParOf" srcId="{41358ACB-CF31-47CA-9F75-288BE00B40CC}" destId="{BE3AD190-6814-4A92-8C85-C07ABB8B18C5}" srcOrd="0" destOrd="0" presId="urn:microsoft.com/office/officeart/2005/8/layout/chevron2"/>
    <dgm:cxn modelId="{F09A36CF-A01B-4CF6-8920-4A8B5BEC2E99}" type="presParOf" srcId="{BE3AD190-6814-4A92-8C85-C07ABB8B18C5}" destId="{E6B7B863-D89D-4597-B1F2-F6294FD0284E}" srcOrd="0" destOrd="0" presId="urn:microsoft.com/office/officeart/2005/8/layout/chevron2"/>
    <dgm:cxn modelId="{B9FBA177-A78B-47E6-9359-A1E2400AF6C2}" type="presParOf" srcId="{BE3AD190-6814-4A92-8C85-C07ABB8B18C5}" destId="{1889A94F-27B1-45F4-836E-47AB46E2E72A}" srcOrd="1" destOrd="0" presId="urn:microsoft.com/office/officeart/2005/8/layout/chevron2"/>
    <dgm:cxn modelId="{82DD82A5-85B3-40CC-B58A-8BF94E12526B}" type="presParOf" srcId="{41358ACB-CF31-47CA-9F75-288BE00B40CC}" destId="{6DD28F41-44C6-4812-9593-B5990C9B0B96}" srcOrd="1" destOrd="0" presId="urn:microsoft.com/office/officeart/2005/8/layout/chevron2"/>
    <dgm:cxn modelId="{F6621D6F-59BB-4755-9719-80DED8730DFC}" type="presParOf" srcId="{41358ACB-CF31-47CA-9F75-288BE00B40CC}" destId="{5768276E-A1B6-45E9-96EF-37302CDDD86B}" srcOrd="2" destOrd="0" presId="urn:microsoft.com/office/officeart/2005/8/layout/chevron2"/>
    <dgm:cxn modelId="{60E1CE7A-F093-41A7-8976-5221E917A527}" type="presParOf" srcId="{5768276E-A1B6-45E9-96EF-37302CDDD86B}" destId="{07DA0E55-A3FE-4543-8776-976C3E2090D9}" srcOrd="0" destOrd="0" presId="urn:microsoft.com/office/officeart/2005/8/layout/chevron2"/>
    <dgm:cxn modelId="{115C53E2-F354-47FD-9E32-835A7355EAB4}" type="presParOf" srcId="{5768276E-A1B6-45E9-96EF-37302CDDD86B}" destId="{15895AAE-6335-4579-A4AC-4379CD49FEDB}" srcOrd="1" destOrd="0" presId="urn:microsoft.com/office/officeart/2005/8/layout/chevron2"/>
    <dgm:cxn modelId="{DCCC98DC-979D-4B40-9544-7A0E67F0BAF7}" type="presParOf" srcId="{41358ACB-CF31-47CA-9F75-288BE00B40CC}" destId="{F44B1496-E3E4-42AB-AE72-9F26FB67EEEB}" srcOrd="3" destOrd="0" presId="urn:microsoft.com/office/officeart/2005/8/layout/chevron2"/>
    <dgm:cxn modelId="{A4ED826D-1232-421D-802D-AC0CC770AD26}" type="presParOf" srcId="{41358ACB-CF31-47CA-9F75-288BE00B40CC}" destId="{A81D722E-AFB0-4221-A739-D45D0F3CE226}" srcOrd="4" destOrd="0" presId="urn:microsoft.com/office/officeart/2005/8/layout/chevron2"/>
    <dgm:cxn modelId="{1DF84ABE-86DD-4F8B-B242-B0D34441D306}" type="presParOf" srcId="{A81D722E-AFB0-4221-A739-D45D0F3CE226}" destId="{5B2A5757-96EE-4B1C-961E-17CBA6B9EC1F}" srcOrd="0" destOrd="0" presId="urn:microsoft.com/office/officeart/2005/8/layout/chevron2"/>
    <dgm:cxn modelId="{E2A80BC4-ABCC-41A3-9902-50D265DA4D45}" type="presParOf" srcId="{A81D722E-AFB0-4221-A739-D45D0F3CE226}" destId="{0D3230F9-5FCE-4A05-BF19-95DBF118EA5C}" srcOrd="1" destOrd="0" presId="urn:microsoft.com/office/officeart/2005/8/layout/chevron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66696AE-37A9-44DE-A86D-C7F399B3C60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5885EA59-890E-4B1C-9CC2-ADD40C656313}">
      <dgm:prSet phldrT="[文本]"/>
      <dgm:spPr/>
      <dgm:t>
        <a:bodyPr/>
        <a:lstStyle/>
        <a:p>
          <a:r>
            <a:rPr lang="en-US" altLang="zh-CN" dirty="0" smtClean="0"/>
            <a:t>1</a:t>
          </a:r>
          <a:endParaRPr lang="zh-CN" altLang="en-US" dirty="0"/>
        </a:p>
      </dgm:t>
    </dgm:pt>
    <dgm:pt modelId="{647D2A58-C921-487B-BA48-96464659B8FB}" cxnId="{36AF48CD-D677-47B7-A7DB-477974B78FB7}" type="parTrans">
      <dgm:prSet/>
      <dgm:spPr/>
      <dgm:t>
        <a:bodyPr/>
        <a:lstStyle/>
        <a:p>
          <a:endParaRPr lang="zh-CN" altLang="en-US"/>
        </a:p>
      </dgm:t>
    </dgm:pt>
    <dgm:pt modelId="{8C40B9ED-AC59-4264-A88C-C790767C0F33}" cxnId="{36AF48CD-D677-47B7-A7DB-477974B78FB7}" type="sibTrans">
      <dgm:prSet/>
      <dgm:spPr/>
      <dgm:t>
        <a:bodyPr/>
        <a:lstStyle/>
        <a:p>
          <a:endParaRPr lang="zh-CN" altLang="en-US"/>
        </a:p>
      </dgm:t>
    </dgm:pt>
    <dgm:pt modelId="{BB7C9278-2762-4BFF-8B96-79306BF13E76}">
      <dgm:prSet phldrT="[文本]" custT="1"/>
      <dgm:spPr/>
      <dgm:t>
        <a:bodyPr/>
        <a:lstStyle/>
        <a:p>
          <a:r>
            <a:rPr lang="zh-CN" altLang="en-US" sz="1800" dirty="0" smtClean="0"/>
            <a:t>系统测试</a:t>
          </a:r>
          <a:endParaRPr lang="zh-CN" altLang="en-US" sz="1800" dirty="0"/>
        </a:p>
      </dgm:t>
    </dgm:pt>
    <dgm:pt modelId="{5D41FA18-DFAD-4133-AF41-D316DE2FFF6C}" cxnId="{9BCC9212-920E-42C1-96E4-59EAD57148F9}" type="parTrans">
      <dgm:prSet/>
      <dgm:spPr/>
      <dgm:t>
        <a:bodyPr/>
        <a:lstStyle/>
        <a:p>
          <a:endParaRPr lang="zh-CN" altLang="en-US"/>
        </a:p>
      </dgm:t>
    </dgm:pt>
    <dgm:pt modelId="{D47BCB86-D28A-4265-978E-3E70C1732A88}" cxnId="{9BCC9212-920E-42C1-96E4-59EAD57148F9}" type="sibTrans">
      <dgm:prSet/>
      <dgm:spPr/>
      <dgm:t>
        <a:bodyPr/>
        <a:lstStyle/>
        <a:p>
          <a:endParaRPr lang="zh-CN" altLang="en-US"/>
        </a:p>
      </dgm:t>
    </dgm:pt>
    <dgm:pt modelId="{4D472216-6986-4745-8A83-B546B7AB69E1}">
      <dgm:prSet phldrT="[文本]" custT="1"/>
      <dgm:spPr/>
      <dgm:t>
        <a:bodyPr/>
        <a:lstStyle/>
        <a:p>
          <a:r>
            <a:rPr lang="en-US" altLang="zh-CN" sz="1800" dirty="0" smtClean="0"/>
            <a:t>2</a:t>
          </a:r>
          <a:endParaRPr lang="zh-CN" altLang="en-US" sz="1800" dirty="0"/>
        </a:p>
      </dgm:t>
    </dgm:pt>
    <dgm:pt modelId="{B958D1A4-411C-4073-8FF2-A207BF612DF6}" cxnId="{6D8D60DA-8FF4-4A37-A08B-72283292ABB6}" type="parTrans">
      <dgm:prSet/>
      <dgm:spPr/>
      <dgm:t>
        <a:bodyPr/>
        <a:lstStyle/>
        <a:p>
          <a:endParaRPr lang="zh-CN" altLang="en-US"/>
        </a:p>
      </dgm:t>
    </dgm:pt>
    <dgm:pt modelId="{640DF65C-57DD-490F-B2A7-B1BB346153AC}" cxnId="{6D8D60DA-8FF4-4A37-A08B-72283292ABB6}" type="sibTrans">
      <dgm:prSet/>
      <dgm:spPr/>
      <dgm:t>
        <a:bodyPr/>
        <a:lstStyle/>
        <a:p>
          <a:endParaRPr lang="zh-CN" altLang="en-US"/>
        </a:p>
      </dgm:t>
    </dgm:pt>
    <dgm:pt modelId="{7DF1836E-06FD-4AB3-B51C-A1BECD920969}">
      <dgm:prSet phldrT="[文本]" custT="1"/>
      <dgm:spPr/>
      <dgm:t>
        <a:bodyPr/>
        <a:lstStyle/>
        <a:p>
          <a:r>
            <a:rPr lang="zh-CN" altLang="en-US" sz="1800" dirty="0" smtClean="0"/>
            <a:t>数据迁移</a:t>
          </a:r>
          <a:endParaRPr lang="zh-CN" altLang="en-US" sz="1800" dirty="0"/>
        </a:p>
      </dgm:t>
    </dgm:pt>
    <dgm:pt modelId="{625CA3ED-BEA7-415C-9A7E-3297A79C1057}" cxnId="{663A9DD7-B685-4C21-8422-773D0FAA68EE}" type="parTrans">
      <dgm:prSet/>
      <dgm:spPr/>
      <dgm:t>
        <a:bodyPr/>
        <a:lstStyle/>
        <a:p>
          <a:endParaRPr lang="zh-CN" altLang="en-US"/>
        </a:p>
      </dgm:t>
    </dgm:pt>
    <dgm:pt modelId="{CA5F4800-D835-4B20-A6E6-E1FE8921F63B}" cxnId="{663A9DD7-B685-4C21-8422-773D0FAA68EE}" type="sibTrans">
      <dgm:prSet/>
      <dgm:spPr/>
      <dgm:t>
        <a:bodyPr/>
        <a:lstStyle/>
        <a:p>
          <a:endParaRPr lang="zh-CN" altLang="en-US"/>
        </a:p>
      </dgm:t>
    </dgm:pt>
    <dgm:pt modelId="{08C01CDB-27F0-4952-BEA1-DE64B628F146}">
      <dgm:prSet phldrT="[文本]" custT="1"/>
      <dgm:spPr/>
      <dgm:t>
        <a:bodyPr/>
        <a:lstStyle/>
        <a:p>
          <a:r>
            <a:rPr lang="en-US" altLang="zh-CN" sz="1800" dirty="0" smtClean="0"/>
            <a:t>3</a:t>
          </a:r>
          <a:endParaRPr lang="zh-CN" altLang="en-US" sz="1800" dirty="0"/>
        </a:p>
      </dgm:t>
    </dgm:pt>
    <dgm:pt modelId="{91D26D3E-1073-4FD5-B215-88EE4FD04935}" cxnId="{42147309-2CCC-4BCC-98A9-F0B8C2C11C4C}" type="parTrans">
      <dgm:prSet/>
      <dgm:spPr/>
      <dgm:t>
        <a:bodyPr/>
        <a:lstStyle/>
        <a:p>
          <a:endParaRPr lang="zh-CN" altLang="en-US"/>
        </a:p>
      </dgm:t>
    </dgm:pt>
    <dgm:pt modelId="{35FC8820-C8EE-45C6-865B-6721E500B542}" cxnId="{42147309-2CCC-4BCC-98A9-F0B8C2C11C4C}" type="sibTrans">
      <dgm:prSet/>
      <dgm:spPr/>
      <dgm:t>
        <a:bodyPr/>
        <a:lstStyle/>
        <a:p>
          <a:endParaRPr lang="zh-CN" altLang="en-US"/>
        </a:p>
      </dgm:t>
    </dgm:pt>
    <dgm:pt modelId="{2A1A254B-4FB8-4C1C-96C8-54C21E5A620A}">
      <dgm:prSet phldrT="[文本]" custT="1"/>
      <dgm:spPr/>
      <dgm:t>
        <a:bodyPr/>
        <a:lstStyle/>
        <a:p>
          <a:r>
            <a:rPr lang="zh-CN" altLang="en-US" sz="1800" dirty="0" smtClean="0"/>
            <a:t>宣传培训</a:t>
          </a:r>
          <a:endParaRPr lang="zh-CN" altLang="en-US" sz="1800" dirty="0"/>
        </a:p>
      </dgm:t>
    </dgm:pt>
    <dgm:pt modelId="{28F51722-396C-4434-860E-5918E9D68049}" cxnId="{5270852F-EC1D-4C2A-896C-C887E409F488}" type="parTrans">
      <dgm:prSet/>
      <dgm:spPr/>
      <dgm:t>
        <a:bodyPr/>
        <a:lstStyle/>
        <a:p>
          <a:endParaRPr lang="zh-CN" altLang="en-US"/>
        </a:p>
      </dgm:t>
    </dgm:pt>
    <dgm:pt modelId="{8E23794F-331F-4859-ADBF-100FABE7D2E1}" cxnId="{5270852F-EC1D-4C2A-896C-C887E409F488}" type="sibTrans">
      <dgm:prSet/>
      <dgm:spPr/>
      <dgm:t>
        <a:bodyPr/>
        <a:lstStyle/>
        <a:p>
          <a:endParaRPr lang="zh-CN" altLang="en-US"/>
        </a:p>
      </dgm:t>
    </dgm:pt>
    <dgm:pt modelId="{41358ACB-CF31-47CA-9F75-288BE00B40CC}" type="pres">
      <dgm:prSet presAssocID="{B66696AE-37A9-44DE-A86D-C7F399B3C602}" presName="linearFlow" presStyleCnt="0">
        <dgm:presLayoutVars>
          <dgm:dir/>
          <dgm:animLvl val="lvl"/>
          <dgm:resizeHandles val="exact"/>
        </dgm:presLayoutVars>
      </dgm:prSet>
      <dgm:spPr/>
      <dgm:t>
        <a:bodyPr/>
        <a:lstStyle/>
        <a:p>
          <a:endParaRPr lang="zh-CN" altLang="en-US"/>
        </a:p>
      </dgm:t>
    </dgm:pt>
    <dgm:pt modelId="{BE3AD190-6814-4A92-8C85-C07ABB8B18C5}" type="pres">
      <dgm:prSet presAssocID="{5885EA59-890E-4B1C-9CC2-ADD40C656313}" presName="composite" presStyleCnt="0"/>
      <dgm:spPr/>
    </dgm:pt>
    <dgm:pt modelId="{E6B7B863-D89D-4597-B1F2-F6294FD0284E}" type="pres">
      <dgm:prSet presAssocID="{5885EA59-890E-4B1C-9CC2-ADD40C656313}" presName="parentText" presStyleLbl="alignNode1" presStyleIdx="0" presStyleCnt="3">
        <dgm:presLayoutVars>
          <dgm:chMax val="1"/>
          <dgm:bulletEnabled val="1"/>
        </dgm:presLayoutVars>
      </dgm:prSet>
      <dgm:spPr/>
      <dgm:t>
        <a:bodyPr/>
        <a:lstStyle/>
        <a:p>
          <a:endParaRPr lang="zh-CN" altLang="en-US"/>
        </a:p>
      </dgm:t>
    </dgm:pt>
    <dgm:pt modelId="{1889A94F-27B1-45F4-836E-47AB46E2E72A}" type="pres">
      <dgm:prSet presAssocID="{5885EA59-890E-4B1C-9CC2-ADD40C656313}" presName="descendantText" presStyleLbl="alignAcc1" presStyleIdx="0" presStyleCnt="3">
        <dgm:presLayoutVars>
          <dgm:bulletEnabled val="1"/>
        </dgm:presLayoutVars>
      </dgm:prSet>
      <dgm:spPr/>
      <dgm:t>
        <a:bodyPr/>
        <a:lstStyle/>
        <a:p>
          <a:endParaRPr lang="zh-CN" altLang="en-US"/>
        </a:p>
      </dgm:t>
    </dgm:pt>
    <dgm:pt modelId="{6DD28F41-44C6-4812-9593-B5990C9B0B96}" type="pres">
      <dgm:prSet presAssocID="{8C40B9ED-AC59-4264-A88C-C790767C0F33}" presName="sp" presStyleCnt="0"/>
      <dgm:spPr/>
    </dgm:pt>
    <dgm:pt modelId="{5768276E-A1B6-45E9-96EF-37302CDDD86B}" type="pres">
      <dgm:prSet presAssocID="{4D472216-6986-4745-8A83-B546B7AB69E1}" presName="composite" presStyleCnt="0"/>
      <dgm:spPr/>
    </dgm:pt>
    <dgm:pt modelId="{07DA0E55-A3FE-4543-8776-976C3E2090D9}" type="pres">
      <dgm:prSet presAssocID="{4D472216-6986-4745-8A83-B546B7AB69E1}" presName="parentText" presStyleLbl="alignNode1" presStyleIdx="1" presStyleCnt="3" custLinFactNeighborX="0" custLinFactNeighborY="286">
        <dgm:presLayoutVars>
          <dgm:chMax val="1"/>
          <dgm:bulletEnabled val="1"/>
        </dgm:presLayoutVars>
      </dgm:prSet>
      <dgm:spPr/>
      <dgm:t>
        <a:bodyPr/>
        <a:lstStyle/>
        <a:p>
          <a:endParaRPr lang="zh-CN" altLang="en-US"/>
        </a:p>
      </dgm:t>
    </dgm:pt>
    <dgm:pt modelId="{15895AAE-6335-4579-A4AC-4379CD49FEDB}" type="pres">
      <dgm:prSet presAssocID="{4D472216-6986-4745-8A83-B546B7AB69E1}" presName="descendantText" presStyleLbl="alignAcc1" presStyleIdx="1" presStyleCnt="3">
        <dgm:presLayoutVars>
          <dgm:bulletEnabled val="1"/>
        </dgm:presLayoutVars>
      </dgm:prSet>
      <dgm:spPr/>
      <dgm:t>
        <a:bodyPr/>
        <a:lstStyle/>
        <a:p>
          <a:endParaRPr lang="zh-CN" altLang="en-US"/>
        </a:p>
      </dgm:t>
    </dgm:pt>
    <dgm:pt modelId="{F44B1496-E3E4-42AB-AE72-9F26FB67EEEB}" type="pres">
      <dgm:prSet presAssocID="{640DF65C-57DD-490F-B2A7-B1BB346153AC}" presName="sp" presStyleCnt="0"/>
      <dgm:spPr/>
    </dgm:pt>
    <dgm:pt modelId="{A81D722E-AFB0-4221-A739-D45D0F3CE226}" type="pres">
      <dgm:prSet presAssocID="{08C01CDB-27F0-4952-BEA1-DE64B628F146}" presName="composite" presStyleCnt="0"/>
      <dgm:spPr/>
    </dgm:pt>
    <dgm:pt modelId="{5B2A5757-96EE-4B1C-961E-17CBA6B9EC1F}" type="pres">
      <dgm:prSet presAssocID="{08C01CDB-27F0-4952-BEA1-DE64B628F146}" presName="parentText" presStyleLbl="alignNode1" presStyleIdx="2" presStyleCnt="3">
        <dgm:presLayoutVars>
          <dgm:chMax val="1"/>
          <dgm:bulletEnabled val="1"/>
        </dgm:presLayoutVars>
      </dgm:prSet>
      <dgm:spPr/>
      <dgm:t>
        <a:bodyPr/>
        <a:lstStyle/>
        <a:p>
          <a:endParaRPr lang="zh-CN" altLang="en-US"/>
        </a:p>
      </dgm:t>
    </dgm:pt>
    <dgm:pt modelId="{0D3230F9-5FCE-4A05-BF19-95DBF118EA5C}" type="pres">
      <dgm:prSet presAssocID="{08C01CDB-27F0-4952-BEA1-DE64B628F146}" presName="descendantText" presStyleLbl="alignAcc1" presStyleIdx="2" presStyleCnt="3">
        <dgm:presLayoutVars>
          <dgm:bulletEnabled val="1"/>
        </dgm:presLayoutVars>
      </dgm:prSet>
      <dgm:spPr/>
      <dgm:t>
        <a:bodyPr/>
        <a:lstStyle/>
        <a:p>
          <a:endParaRPr lang="zh-CN" altLang="en-US"/>
        </a:p>
      </dgm:t>
    </dgm:pt>
  </dgm:ptLst>
  <dgm:cxnLst>
    <dgm:cxn modelId="{9BCC9212-920E-42C1-96E4-59EAD57148F9}" srcId="{5885EA59-890E-4B1C-9CC2-ADD40C656313}" destId="{BB7C9278-2762-4BFF-8B96-79306BF13E76}" srcOrd="0" destOrd="0" parTransId="{5D41FA18-DFAD-4133-AF41-D316DE2FFF6C}" sibTransId="{D47BCB86-D28A-4265-978E-3E70C1732A88}"/>
    <dgm:cxn modelId="{6D8D60DA-8FF4-4A37-A08B-72283292ABB6}" srcId="{B66696AE-37A9-44DE-A86D-C7F399B3C602}" destId="{4D472216-6986-4745-8A83-B546B7AB69E1}" srcOrd="1" destOrd="0" parTransId="{B958D1A4-411C-4073-8FF2-A207BF612DF6}" sibTransId="{640DF65C-57DD-490F-B2A7-B1BB346153AC}"/>
    <dgm:cxn modelId="{12D4F7C6-1989-4639-929A-C024D3329EEB}" type="presOf" srcId="{BB7C9278-2762-4BFF-8B96-79306BF13E76}" destId="{1889A94F-27B1-45F4-836E-47AB46E2E72A}" srcOrd="0" destOrd="0" presId="urn:microsoft.com/office/officeart/2005/8/layout/chevron2"/>
    <dgm:cxn modelId="{354E83DC-9B09-4AB3-8A79-72B6D614BCA8}" type="presOf" srcId="{5885EA59-890E-4B1C-9CC2-ADD40C656313}" destId="{E6B7B863-D89D-4597-B1F2-F6294FD0284E}" srcOrd="0" destOrd="0" presId="urn:microsoft.com/office/officeart/2005/8/layout/chevron2"/>
    <dgm:cxn modelId="{36AF48CD-D677-47B7-A7DB-477974B78FB7}" srcId="{B66696AE-37A9-44DE-A86D-C7F399B3C602}" destId="{5885EA59-890E-4B1C-9CC2-ADD40C656313}" srcOrd="0" destOrd="0" parTransId="{647D2A58-C921-487B-BA48-96464659B8FB}" sibTransId="{8C40B9ED-AC59-4264-A88C-C790767C0F33}"/>
    <dgm:cxn modelId="{A71E334A-C976-41F0-8550-EDA162929F21}" type="presOf" srcId="{2A1A254B-4FB8-4C1C-96C8-54C21E5A620A}" destId="{0D3230F9-5FCE-4A05-BF19-95DBF118EA5C}" srcOrd="0" destOrd="0" presId="urn:microsoft.com/office/officeart/2005/8/layout/chevron2"/>
    <dgm:cxn modelId="{70E9B7F8-089E-458D-9812-00AD84559BA8}" type="presOf" srcId="{4D472216-6986-4745-8A83-B546B7AB69E1}" destId="{07DA0E55-A3FE-4543-8776-976C3E2090D9}" srcOrd="0" destOrd="0" presId="urn:microsoft.com/office/officeart/2005/8/layout/chevron2"/>
    <dgm:cxn modelId="{17FA2928-CF12-4DA8-AADF-A78B8577D324}" type="presOf" srcId="{B66696AE-37A9-44DE-A86D-C7F399B3C602}" destId="{41358ACB-CF31-47CA-9F75-288BE00B40CC}" srcOrd="0" destOrd="0" presId="urn:microsoft.com/office/officeart/2005/8/layout/chevron2"/>
    <dgm:cxn modelId="{5270852F-EC1D-4C2A-896C-C887E409F488}" srcId="{08C01CDB-27F0-4952-BEA1-DE64B628F146}" destId="{2A1A254B-4FB8-4C1C-96C8-54C21E5A620A}" srcOrd="0" destOrd="0" parTransId="{28F51722-396C-4434-860E-5918E9D68049}" sibTransId="{8E23794F-331F-4859-ADBF-100FABE7D2E1}"/>
    <dgm:cxn modelId="{663A9DD7-B685-4C21-8422-773D0FAA68EE}" srcId="{4D472216-6986-4745-8A83-B546B7AB69E1}" destId="{7DF1836E-06FD-4AB3-B51C-A1BECD920969}" srcOrd="0" destOrd="0" parTransId="{625CA3ED-BEA7-415C-9A7E-3297A79C1057}" sibTransId="{CA5F4800-D835-4B20-A6E6-E1FE8921F63B}"/>
    <dgm:cxn modelId="{42147309-2CCC-4BCC-98A9-F0B8C2C11C4C}" srcId="{B66696AE-37A9-44DE-A86D-C7F399B3C602}" destId="{08C01CDB-27F0-4952-BEA1-DE64B628F146}" srcOrd="2" destOrd="0" parTransId="{91D26D3E-1073-4FD5-B215-88EE4FD04935}" sibTransId="{35FC8820-C8EE-45C6-865B-6721E500B542}"/>
    <dgm:cxn modelId="{A5E78AB5-4387-4E95-84CB-D025112E587D}" type="presOf" srcId="{7DF1836E-06FD-4AB3-B51C-A1BECD920969}" destId="{15895AAE-6335-4579-A4AC-4379CD49FEDB}" srcOrd="0" destOrd="0" presId="urn:microsoft.com/office/officeart/2005/8/layout/chevron2"/>
    <dgm:cxn modelId="{AB1CBCD0-9FA5-4DC2-923B-E29817887E90}" type="presOf" srcId="{08C01CDB-27F0-4952-BEA1-DE64B628F146}" destId="{5B2A5757-96EE-4B1C-961E-17CBA6B9EC1F}" srcOrd="0" destOrd="0" presId="urn:microsoft.com/office/officeart/2005/8/layout/chevron2"/>
    <dgm:cxn modelId="{340E74B4-38F3-4ADF-A753-1C39167488B6}" type="presParOf" srcId="{41358ACB-CF31-47CA-9F75-288BE00B40CC}" destId="{BE3AD190-6814-4A92-8C85-C07ABB8B18C5}" srcOrd="0" destOrd="0" presId="urn:microsoft.com/office/officeart/2005/8/layout/chevron2"/>
    <dgm:cxn modelId="{2DBBB8B1-6940-4813-9ECC-541745799F1D}" type="presParOf" srcId="{BE3AD190-6814-4A92-8C85-C07ABB8B18C5}" destId="{E6B7B863-D89D-4597-B1F2-F6294FD0284E}" srcOrd="0" destOrd="0" presId="urn:microsoft.com/office/officeart/2005/8/layout/chevron2"/>
    <dgm:cxn modelId="{4E923C32-C8E9-4B3E-BE3D-0DECDA6EFF27}" type="presParOf" srcId="{BE3AD190-6814-4A92-8C85-C07ABB8B18C5}" destId="{1889A94F-27B1-45F4-836E-47AB46E2E72A}" srcOrd="1" destOrd="0" presId="urn:microsoft.com/office/officeart/2005/8/layout/chevron2"/>
    <dgm:cxn modelId="{72F71593-696D-45F1-937F-8F4D1EB02609}" type="presParOf" srcId="{41358ACB-CF31-47CA-9F75-288BE00B40CC}" destId="{6DD28F41-44C6-4812-9593-B5990C9B0B96}" srcOrd="1" destOrd="0" presId="urn:microsoft.com/office/officeart/2005/8/layout/chevron2"/>
    <dgm:cxn modelId="{BCF02450-8126-40E0-A14B-BE754368F91C}" type="presParOf" srcId="{41358ACB-CF31-47CA-9F75-288BE00B40CC}" destId="{5768276E-A1B6-45E9-96EF-37302CDDD86B}" srcOrd="2" destOrd="0" presId="urn:microsoft.com/office/officeart/2005/8/layout/chevron2"/>
    <dgm:cxn modelId="{96EF0FBA-29BC-4882-88F6-F3A845927C7A}" type="presParOf" srcId="{5768276E-A1B6-45E9-96EF-37302CDDD86B}" destId="{07DA0E55-A3FE-4543-8776-976C3E2090D9}" srcOrd="0" destOrd="0" presId="urn:microsoft.com/office/officeart/2005/8/layout/chevron2"/>
    <dgm:cxn modelId="{D39EFDD5-4222-4668-9965-E8B1AED339DF}" type="presParOf" srcId="{5768276E-A1B6-45E9-96EF-37302CDDD86B}" destId="{15895AAE-6335-4579-A4AC-4379CD49FEDB}" srcOrd="1" destOrd="0" presId="urn:microsoft.com/office/officeart/2005/8/layout/chevron2"/>
    <dgm:cxn modelId="{3B860A2A-DD60-4469-898D-DFF74C7E8FB7}" type="presParOf" srcId="{41358ACB-CF31-47CA-9F75-288BE00B40CC}" destId="{F44B1496-E3E4-42AB-AE72-9F26FB67EEEB}" srcOrd="3" destOrd="0" presId="urn:microsoft.com/office/officeart/2005/8/layout/chevron2"/>
    <dgm:cxn modelId="{7D7D6C46-7175-4075-B3B7-7BFC8A7F9CFE}" type="presParOf" srcId="{41358ACB-CF31-47CA-9F75-288BE00B40CC}" destId="{A81D722E-AFB0-4221-A739-D45D0F3CE226}" srcOrd="4" destOrd="0" presId="urn:microsoft.com/office/officeart/2005/8/layout/chevron2"/>
    <dgm:cxn modelId="{4E251655-73B0-4789-87E5-485DC2AA4F18}" type="presParOf" srcId="{A81D722E-AFB0-4221-A739-D45D0F3CE226}" destId="{5B2A5757-96EE-4B1C-961E-17CBA6B9EC1F}" srcOrd="0" destOrd="0" presId="urn:microsoft.com/office/officeart/2005/8/layout/chevron2"/>
    <dgm:cxn modelId="{EEB54E4C-041B-4AF5-ADBE-1AD72452F912}" type="presParOf" srcId="{A81D722E-AFB0-4221-A739-D45D0F3CE226}" destId="{0D3230F9-5FCE-4A05-BF19-95DBF118EA5C}" srcOrd="1" destOrd="0" presId="urn:microsoft.com/office/officeart/2005/8/layout/chevron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66696AE-37A9-44DE-A86D-C7F399B3C60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5885EA59-890E-4B1C-9CC2-ADD40C656313}">
      <dgm:prSet phldrT="[文本]"/>
      <dgm:spPr/>
      <dgm:t>
        <a:bodyPr/>
        <a:lstStyle/>
        <a:p>
          <a:r>
            <a:rPr lang="en-US" altLang="zh-CN" dirty="0" smtClean="0"/>
            <a:t>1</a:t>
          </a:r>
          <a:endParaRPr lang="zh-CN" altLang="en-US" dirty="0"/>
        </a:p>
      </dgm:t>
    </dgm:pt>
    <dgm:pt modelId="{647D2A58-C921-487B-BA48-96464659B8FB}" cxnId="{36AF48CD-D677-47B7-A7DB-477974B78FB7}" type="parTrans">
      <dgm:prSet/>
      <dgm:spPr/>
      <dgm:t>
        <a:bodyPr/>
        <a:lstStyle/>
        <a:p>
          <a:endParaRPr lang="zh-CN" altLang="en-US"/>
        </a:p>
      </dgm:t>
    </dgm:pt>
    <dgm:pt modelId="{8C40B9ED-AC59-4264-A88C-C790767C0F33}" cxnId="{36AF48CD-D677-47B7-A7DB-477974B78FB7}" type="sibTrans">
      <dgm:prSet/>
      <dgm:spPr/>
      <dgm:t>
        <a:bodyPr/>
        <a:lstStyle/>
        <a:p>
          <a:endParaRPr lang="zh-CN" altLang="en-US"/>
        </a:p>
      </dgm:t>
    </dgm:pt>
    <dgm:pt modelId="{BB7C9278-2762-4BFF-8B96-79306BF13E76}">
      <dgm:prSet phldrT="[文本]" custT="1"/>
      <dgm:spPr/>
      <dgm:t>
        <a:bodyPr/>
        <a:lstStyle/>
        <a:p>
          <a:r>
            <a:rPr lang="zh-CN" altLang="en-US" sz="1800" dirty="0" smtClean="0"/>
            <a:t>核实功能模块</a:t>
          </a:r>
          <a:endParaRPr lang="zh-CN" altLang="en-US" sz="1800" dirty="0"/>
        </a:p>
      </dgm:t>
    </dgm:pt>
    <dgm:pt modelId="{5D41FA18-DFAD-4133-AF41-D316DE2FFF6C}" cxnId="{9BCC9212-920E-42C1-96E4-59EAD57148F9}" type="parTrans">
      <dgm:prSet/>
      <dgm:spPr/>
      <dgm:t>
        <a:bodyPr/>
        <a:lstStyle/>
        <a:p>
          <a:endParaRPr lang="zh-CN" altLang="en-US"/>
        </a:p>
      </dgm:t>
    </dgm:pt>
    <dgm:pt modelId="{D47BCB86-D28A-4265-978E-3E70C1732A88}" cxnId="{9BCC9212-920E-42C1-96E4-59EAD57148F9}" type="sibTrans">
      <dgm:prSet/>
      <dgm:spPr/>
      <dgm:t>
        <a:bodyPr/>
        <a:lstStyle/>
        <a:p>
          <a:endParaRPr lang="zh-CN" altLang="en-US"/>
        </a:p>
      </dgm:t>
    </dgm:pt>
    <dgm:pt modelId="{4D472216-6986-4745-8A83-B546B7AB69E1}">
      <dgm:prSet phldrT="[文本]" custT="1"/>
      <dgm:spPr/>
      <dgm:t>
        <a:bodyPr/>
        <a:lstStyle/>
        <a:p>
          <a:r>
            <a:rPr lang="en-US" altLang="zh-CN" sz="1800" dirty="0" smtClean="0"/>
            <a:t>2</a:t>
          </a:r>
          <a:endParaRPr lang="zh-CN" altLang="en-US" sz="1800" dirty="0"/>
        </a:p>
      </dgm:t>
    </dgm:pt>
    <dgm:pt modelId="{B958D1A4-411C-4073-8FF2-A207BF612DF6}" cxnId="{6D8D60DA-8FF4-4A37-A08B-72283292ABB6}" type="parTrans">
      <dgm:prSet/>
      <dgm:spPr/>
      <dgm:t>
        <a:bodyPr/>
        <a:lstStyle/>
        <a:p>
          <a:endParaRPr lang="zh-CN" altLang="en-US"/>
        </a:p>
      </dgm:t>
    </dgm:pt>
    <dgm:pt modelId="{640DF65C-57DD-490F-B2A7-B1BB346153AC}" cxnId="{6D8D60DA-8FF4-4A37-A08B-72283292ABB6}" type="sibTrans">
      <dgm:prSet/>
      <dgm:spPr/>
      <dgm:t>
        <a:bodyPr/>
        <a:lstStyle/>
        <a:p>
          <a:endParaRPr lang="zh-CN" altLang="en-US"/>
        </a:p>
      </dgm:t>
    </dgm:pt>
    <dgm:pt modelId="{7DF1836E-06FD-4AB3-B51C-A1BECD920969}">
      <dgm:prSet phldrT="[文本]" custT="1"/>
      <dgm:spPr/>
      <dgm:t>
        <a:bodyPr/>
        <a:lstStyle/>
        <a:p>
          <a:r>
            <a:rPr lang="zh-CN" altLang="en-US" sz="1800" dirty="0" smtClean="0"/>
            <a:t>核实人员和基数</a:t>
          </a:r>
          <a:endParaRPr lang="zh-CN" altLang="en-US" sz="1800" dirty="0"/>
        </a:p>
      </dgm:t>
    </dgm:pt>
    <dgm:pt modelId="{625CA3ED-BEA7-415C-9A7E-3297A79C1057}" cxnId="{663A9DD7-B685-4C21-8422-773D0FAA68EE}" type="parTrans">
      <dgm:prSet/>
      <dgm:spPr/>
      <dgm:t>
        <a:bodyPr/>
        <a:lstStyle/>
        <a:p>
          <a:endParaRPr lang="zh-CN" altLang="en-US"/>
        </a:p>
      </dgm:t>
    </dgm:pt>
    <dgm:pt modelId="{CA5F4800-D835-4B20-A6E6-E1FE8921F63B}" cxnId="{663A9DD7-B685-4C21-8422-773D0FAA68EE}" type="sibTrans">
      <dgm:prSet/>
      <dgm:spPr/>
      <dgm:t>
        <a:bodyPr/>
        <a:lstStyle/>
        <a:p>
          <a:endParaRPr lang="zh-CN" altLang="en-US"/>
        </a:p>
      </dgm:t>
    </dgm:pt>
    <dgm:pt modelId="{08C01CDB-27F0-4952-BEA1-DE64B628F146}">
      <dgm:prSet phldrT="[文本]" custT="1"/>
      <dgm:spPr/>
      <dgm:t>
        <a:bodyPr/>
        <a:lstStyle/>
        <a:p>
          <a:r>
            <a:rPr lang="en-US" altLang="zh-CN" sz="1800" dirty="0" smtClean="0"/>
            <a:t>3</a:t>
          </a:r>
          <a:endParaRPr lang="zh-CN" altLang="en-US" sz="1800" dirty="0"/>
        </a:p>
      </dgm:t>
    </dgm:pt>
    <dgm:pt modelId="{91D26D3E-1073-4FD5-B215-88EE4FD04935}" cxnId="{42147309-2CCC-4BCC-98A9-F0B8C2C11C4C}" type="parTrans">
      <dgm:prSet/>
      <dgm:spPr/>
      <dgm:t>
        <a:bodyPr/>
        <a:lstStyle/>
        <a:p>
          <a:endParaRPr lang="zh-CN" altLang="en-US"/>
        </a:p>
      </dgm:t>
    </dgm:pt>
    <dgm:pt modelId="{35FC8820-C8EE-45C6-865B-6721E500B542}" cxnId="{42147309-2CCC-4BCC-98A9-F0B8C2C11C4C}" type="sibTrans">
      <dgm:prSet/>
      <dgm:spPr/>
      <dgm:t>
        <a:bodyPr/>
        <a:lstStyle/>
        <a:p>
          <a:endParaRPr lang="zh-CN" altLang="en-US"/>
        </a:p>
      </dgm:t>
    </dgm:pt>
    <dgm:pt modelId="{2A1A254B-4FB8-4C1C-96C8-54C21E5A620A}">
      <dgm:prSet phldrT="[文本]" custT="1"/>
      <dgm:spPr/>
      <dgm:t>
        <a:bodyPr/>
        <a:lstStyle/>
        <a:p>
          <a:r>
            <a:rPr lang="zh-CN" altLang="en-US" sz="1800" dirty="0" smtClean="0"/>
            <a:t>核实工伤缴费费率</a:t>
          </a:r>
          <a:endParaRPr lang="zh-CN" altLang="en-US" sz="1800" dirty="0"/>
        </a:p>
      </dgm:t>
    </dgm:pt>
    <dgm:pt modelId="{28F51722-396C-4434-860E-5918E9D68049}" cxnId="{5270852F-EC1D-4C2A-896C-C887E409F488}" type="parTrans">
      <dgm:prSet/>
      <dgm:spPr/>
      <dgm:t>
        <a:bodyPr/>
        <a:lstStyle/>
        <a:p>
          <a:endParaRPr lang="zh-CN" altLang="en-US"/>
        </a:p>
      </dgm:t>
    </dgm:pt>
    <dgm:pt modelId="{8E23794F-331F-4859-ADBF-100FABE7D2E1}" cxnId="{5270852F-EC1D-4C2A-896C-C887E409F488}" type="sibTrans">
      <dgm:prSet/>
      <dgm:spPr/>
      <dgm:t>
        <a:bodyPr/>
        <a:lstStyle/>
        <a:p>
          <a:endParaRPr lang="zh-CN" altLang="en-US"/>
        </a:p>
      </dgm:t>
    </dgm:pt>
    <dgm:pt modelId="{41358ACB-CF31-47CA-9F75-288BE00B40CC}" type="pres">
      <dgm:prSet presAssocID="{B66696AE-37A9-44DE-A86D-C7F399B3C602}" presName="linearFlow" presStyleCnt="0">
        <dgm:presLayoutVars>
          <dgm:dir/>
          <dgm:animLvl val="lvl"/>
          <dgm:resizeHandles val="exact"/>
        </dgm:presLayoutVars>
      </dgm:prSet>
      <dgm:spPr/>
      <dgm:t>
        <a:bodyPr/>
        <a:lstStyle/>
        <a:p>
          <a:endParaRPr lang="zh-CN" altLang="en-US"/>
        </a:p>
      </dgm:t>
    </dgm:pt>
    <dgm:pt modelId="{BE3AD190-6814-4A92-8C85-C07ABB8B18C5}" type="pres">
      <dgm:prSet presAssocID="{5885EA59-890E-4B1C-9CC2-ADD40C656313}" presName="composite" presStyleCnt="0"/>
      <dgm:spPr/>
    </dgm:pt>
    <dgm:pt modelId="{E6B7B863-D89D-4597-B1F2-F6294FD0284E}" type="pres">
      <dgm:prSet presAssocID="{5885EA59-890E-4B1C-9CC2-ADD40C656313}" presName="parentText" presStyleLbl="alignNode1" presStyleIdx="0" presStyleCnt="3">
        <dgm:presLayoutVars>
          <dgm:chMax val="1"/>
          <dgm:bulletEnabled val="1"/>
        </dgm:presLayoutVars>
      </dgm:prSet>
      <dgm:spPr/>
      <dgm:t>
        <a:bodyPr/>
        <a:lstStyle/>
        <a:p>
          <a:endParaRPr lang="zh-CN" altLang="en-US"/>
        </a:p>
      </dgm:t>
    </dgm:pt>
    <dgm:pt modelId="{1889A94F-27B1-45F4-836E-47AB46E2E72A}" type="pres">
      <dgm:prSet presAssocID="{5885EA59-890E-4B1C-9CC2-ADD40C656313}" presName="descendantText" presStyleLbl="alignAcc1" presStyleIdx="0" presStyleCnt="3">
        <dgm:presLayoutVars>
          <dgm:bulletEnabled val="1"/>
        </dgm:presLayoutVars>
      </dgm:prSet>
      <dgm:spPr/>
      <dgm:t>
        <a:bodyPr/>
        <a:lstStyle/>
        <a:p>
          <a:endParaRPr lang="zh-CN" altLang="en-US"/>
        </a:p>
      </dgm:t>
    </dgm:pt>
    <dgm:pt modelId="{6DD28F41-44C6-4812-9593-B5990C9B0B96}" type="pres">
      <dgm:prSet presAssocID="{8C40B9ED-AC59-4264-A88C-C790767C0F33}" presName="sp" presStyleCnt="0"/>
      <dgm:spPr/>
    </dgm:pt>
    <dgm:pt modelId="{5768276E-A1B6-45E9-96EF-37302CDDD86B}" type="pres">
      <dgm:prSet presAssocID="{4D472216-6986-4745-8A83-B546B7AB69E1}" presName="composite" presStyleCnt="0"/>
      <dgm:spPr/>
    </dgm:pt>
    <dgm:pt modelId="{07DA0E55-A3FE-4543-8776-976C3E2090D9}" type="pres">
      <dgm:prSet presAssocID="{4D472216-6986-4745-8A83-B546B7AB69E1}" presName="parentText" presStyleLbl="alignNode1" presStyleIdx="1" presStyleCnt="3" custLinFactNeighborX="0" custLinFactNeighborY="286">
        <dgm:presLayoutVars>
          <dgm:chMax val="1"/>
          <dgm:bulletEnabled val="1"/>
        </dgm:presLayoutVars>
      </dgm:prSet>
      <dgm:spPr/>
      <dgm:t>
        <a:bodyPr/>
        <a:lstStyle/>
        <a:p>
          <a:endParaRPr lang="zh-CN" altLang="en-US"/>
        </a:p>
      </dgm:t>
    </dgm:pt>
    <dgm:pt modelId="{15895AAE-6335-4579-A4AC-4379CD49FEDB}" type="pres">
      <dgm:prSet presAssocID="{4D472216-6986-4745-8A83-B546B7AB69E1}" presName="descendantText" presStyleLbl="alignAcc1" presStyleIdx="1" presStyleCnt="3">
        <dgm:presLayoutVars>
          <dgm:bulletEnabled val="1"/>
        </dgm:presLayoutVars>
      </dgm:prSet>
      <dgm:spPr/>
      <dgm:t>
        <a:bodyPr/>
        <a:lstStyle/>
        <a:p>
          <a:endParaRPr lang="zh-CN" altLang="en-US"/>
        </a:p>
      </dgm:t>
    </dgm:pt>
    <dgm:pt modelId="{F44B1496-E3E4-42AB-AE72-9F26FB67EEEB}" type="pres">
      <dgm:prSet presAssocID="{640DF65C-57DD-490F-B2A7-B1BB346153AC}" presName="sp" presStyleCnt="0"/>
      <dgm:spPr/>
    </dgm:pt>
    <dgm:pt modelId="{A81D722E-AFB0-4221-A739-D45D0F3CE226}" type="pres">
      <dgm:prSet presAssocID="{08C01CDB-27F0-4952-BEA1-DE64B628F146}" presName="composite" presStyleCnt="0"/>
      <dgm:spPr/>
    </dgm:pt>
    <dgm:pt modelId="{5B2A5757-96EE-4B1C-961E-17CBA6B9EC1F}" type="pres">
      <dgm:prSet presAssocID="{08C01CDB-27F0-4952-BEA1-DE64B628F146}" presName="parentText" presStyleLbl="alignNode1" presStyleIdx="2" presStyleCnt="3">
        <dgm:presLayoutVars>
          <dgm:chMax val="1"/>
          <dgm:bulletEnabled val="1"/>
        </dgm:presLayoutVars>
      </dgm:prSet>
      <dgm:spPr/>
      <dgm:t>
        <a:bodyPr/>
        <a:lstStyle/>
        <a:p>
          <a:endParaRPr lang="zh-CN" altLang="en-US"/>
        </a:p>
      </dgm:t>
    </dgm:pt>
    <dgm:pt modelId="{0D3230F9-5FCE-4A05-BF19-95DBF118EA5C}" type="pres">
      <dgm:prSet presAssocID="{08C01CDB-27F0-4952-BEA1-DE64B628F146}" presName="descendantText" presStyleLbl="alignAcc1" presStyleIdx="2" presStyleCnt="3">
        <dgm:presLayoutVars>
          <dgm:bulletEnabled val="1"/>
        </dgm:presLayoutVars>
      </dgm:prSet>
      <dgm:spPr/>
      <dgm:t>
        <a:bodyPr/>
        <a:lstStyle/>
        <a:p>
          <a:endParaRPr lang="zh-CN" altLang="en-US"/>
        </a:p>
      </dgm:t>
    </dgm:pt>
  </dgm:ptLst>
  <dgm:cxnLst>
    <dgm:cxn modelId="{822A8554-ED29-44FB-972D-D1502DD0830E}" type="presOf" srcId="{4D472216-6986-4745-8A83-B546B7AB69E1}" destId="{07DA0E55-A3FE-4543-8776-976C3E2090D9}" srcOrd="0" destOrd="0" presId="urn:microsoft.com/office/officeart/2005/8/layout/chevron2"/>
    <dgm:cxn modelId="{F3861247-F52F-421C-8FC0-B0C919B3E5FB}" type="presOf" srcId="{7DF1836E-06FD-4AB3-B51C-A1BECD920969}" destId="{15895AAE-6335-4579-A4AC-4379CD49FEDB}" srcOrd="0" destOrd="0" presId="urn:microsoft.com/office/officeart/2005/8/layout/chevron2"/>
    <dgm:cxn modelId="{6D8D60DA-8FF4-4A37-A08B-72283292ABB6}" srcId="{B66696AE-37A9-44DE-A86D-C7F399B3C602}" destId="{4D472216-6986-4745-8A83-B546B7AB69E1}" srcOrd="1" destOrd="0" parTransId="{B958D1A4-411C-4073-8FF2-A207BF612DF6}" sibTransId="{640DF65C-57DD-490F-B2A7-B1BB346153AC}"/>
    <dgm:cxn modelId="{36AF48CD-D677-47B7-A7DB-477974B78FB7}" srcId="{B66696AE-37A9-44DE-A86D-C7F399B3C602}" destId="{5885EA59-890E-4B1C-9CC2-ADD40C656313}" srcOrd="0" destOrd="0" parTransId="{647D2A58-C921-487B-BA48-96464659B8FB}" sibTransId="{8C40B9ED-AC59-4264-A88C-C790767C0F33}"/>
    <dgm:cxn modelId="{5560476A-B0D4-4877-8293-387B268A54D0}" type="presOf" srcId="{B66696AE-37A9-44DE-A86D-C7F399B3C602}" destId="{41358ACB-CF31-47CA-9F75-288BE00B40CC}" srcOrd="0" destOrd="0" presId="urn:microsoft.com/office/officeart/2005/8/layout/chevron2"/>
    <dgm:cxn modelId="{1F7BF767-F8A2-45DB-9429-CC2B22DFAF05}" type="presOf" srcId="{2A1A254B-4FB8-4C1C-96C8-54C21E5A620A}" destId="{0D3230F9-5FCE-4A05-BF19-95DBF118EA5C}" srcOrd="0" destOrd="0" presId="urn:microsoft.com/office/officeart/2005/8/layout/chevron2"/>
    <dgm:cxn modelId="{663A9DD7-B685-4C21-8422-773D0FAA68EE}" srcId="{4D472216-6986-4745-8A83-B546B7AB69E1}" destId="{7DF1836E-06FD-4AB3-B51C-A1BECD920969}" srcOrd="0" destOrd="0" parTransId="{625CA3ED-BEA7-415C-9A7E-3297A79C1057}" sibTransId="{CA5F4800-D835-4B20-A6E6-E1FE8921F63B}"/>
    <dgm:cxn modelId="{58729293-AAF7-4796-9117-627972260FF9}" type="presOf" srcId="{5885EA59-890E-4B1C-9CC2-ADD40C656313}" destId="{E6B7B863-D89D-4597-B1F2-F6294FD0284E}" srcOrd="0" destOrd="0" presId="urn:microsoft.com/office/officeart/2005/8/layout/chevron2"/>
    <dgm:cxn modelId="{5270852F-EC1D-4C2A-896C-C887E409F488}" srcId="{08C01CDB-27F0-4952-BEA1-DE64B628F146}" destId="{2A1A254B-4FB8-4C1C-96C8-54C21E5A620A}" srcOrd="0" destOrd="0" parTransId="{28F51722-396C-4434-860E-5918E9D68049}" sibTransId="{8E23794F-331F-4859-ADBF-100FABE7D2E1}"/>
    <dgm:cxn modelId="{4E4C0E36-FB60-4753-91BA-EA678B93CADB}" type="presOf" srcId="{08C01CDB-27F0-4952-BEA1-DE64B628F146}" destId="{5B2A5757-96EE-4B1C-961E-17CBA6B9EC1F}" srcOrd="0" destOrd="0" presId="urn:microsoft.com/office/officeart/2005/8/layout/chevron2"/>
    <dgm:cxn modelId="{9BCC9212-920E-42C1-96E4-59EAD57148F9}" srcId="{5885EA59-890E-4B1C-9CC2-ADD40C656313}" destId="{BB7C9278-2762-4BFF-8B96-79306BF13E76}" srcOrd="0" destOrd="0" parTransId="{5D41FA18-DFAD-4133-AF41-D316DE2FFF6C}" sibTransId="{D47BCB86-D28A-4265-978E-3E70C1732A88}"/>
    <dgm:cxn modelId="{7639CD8C-F2CC-46A0-AB31-DCD9A99F9FC6}" type="presOf" srcId="{BB7C9278-2762-4BFF-8B96-79306BF13E76}" destId="{1889A94F-27B1-45F4-836E-47AB46E2E72A}" srcOrd="0" destOrd="0" presId="urn:microsoft.com/office/officeart/2005/8/layout/chevron2"/>
    <dgm:cxn modelId="{42147309-2CCC-4BCC-98A9-F0B8C2C11C4C}" srcId="{B66696AE-37A9-44DE-A86D-C7F399B3C602}" destId="{08C01CDB-27F0-4952-BEA1-DE64B628F146}" srcOrd="2" destOrd="0" parTransId="{91D26D3E-1073-4FD5-B215-88EE4FD04935}" sibTransId="{35FC8820-C8EE-45C6-865B-6721E500B542}"/>
    <dgm:cxn modelId="{A1FC0193-D369-41F9-A62E-84A6C1117709}" type="presParOf" srcId="{41358ACB-CF31-47CA-9F75-288BE00B40CC}" destId="{BE3AD190-6814-4A92-8C85-C07ABB8B18C5}" srcOrd="0" destOrd="0" presId="urn:microsoft.com/office/officeart/2005/8/layout/chevron2"/>
    <dgm:cxn modelId="{112EB86D-68DD-4C2A-BAC6-45238A32F17C}" type="presParOf" srcId="{BE3AD190-6814-4A92-8C85-C07ABB8B18C5}" destId="{E6B7B863-D89D-4597-B1F2-F6294FD0284E}" srcOrd="0" destOrd="0" presId="urn:microsoft.com/office/officeart/2005/8/layout/chevron2"/>
    <dgm:cxn modelId="{0CEAEC1E-B6FB-4E48-B306-DBDE9429A24E}" type="presParOf" srcId="{BE3AD190-6814-4A92-8C85-C07ABB8B18C5}" destId="{1889A94F-27B1-45F4-836E-47AB46E2E72A}" srcOrd="1" destOrd="0" presId="urn:microsoft.com/office/officeart/2005/8/layout/chevron2"/>
    <dgm:cxn modelId="{6573AD51-07D7-4125-9267-8280356BA6B9}" type="presParOf" srcId="{41358ACB-CF31-47CA-9F75-288BE00B40CC}" destId="{6DD28F41-44C6-4812-9593-B5990C9B0B96}" srcOrd="1" destOrd="0" presId="urn:microsoft.com/office/officeart/2005/8/layout/chevron2"/>
    <dgm:cxn modelId="{1B54E0C3-2BFD-485D-A031-5E4BDBBC946D}" type="presParOf" srcId="{41358ACB-CF31-47CA-9F75-288BE00B40CC}" destId="{5768276E-A1B6-45E9-96EF-37302CDDD86B}" srcOrd="2" destOrd="0" presId="urn:microsoft.com/office/officeart/2005/8/layout/chevron2"/>
    <dgm:cxn modelId="{8630DEC1-BA3C-45E0-9CFE-6D0F56809781}" type="presParOf" srcId="{5768276E-A1B6-45E9-96EF-37302CDDD86B}" destId="{07DA0E55-A3FE-4543-8776-976C3E2090D9}" srcOrd="0" destOrd="0" presId="urn:microsoft.com/office/officeart/2005/8/layout/chevron2"/>
    <dgm:cxn modelId="{30063919-2589-4209-95DC-1EB65A056172}" type="presParOf" srcId="{5768276E-A1B6-45E9-96EF-37302CDDD86B}" destId="{15895AAE-6335-4579-A4AC-4379CD49FEDB}" srcOrd="1" destOrd="0" presId="urn:microsoft.com/office/officeart/2005/8/layout/chevron2"/>
    <dgm:cxn modelId="{ABC7C6CE-B927-4144-B1AC-461E7A58AE30}" type="presParOf" srcId="{41358ACB-CF31-47CA-9F75-288BE00B40CC}" destId="{F44B1496-E3E4-42AB-AE72-9F26FB67EEEB}" srcOrd="3" destOrd="0" presId="urn:microsoft.com/office/officeart/2005/8/layout/chevron2"/>
    <dgm:cxn modelId="{DCDB9182-10F7-43B8-A00E-514F0C5F0F12}" type="presParOf" srcId="{41358ACB-CF31-47CA-9F75-288BE00B40CC}" destId="{A81D722E-AFB0-4221-A739-D45D0F3CE226}" srcOrd="4" destOrd="0" presId="urn:microsoft.com/office/officeart/2005/8/layout/chevron2"/>
    <dgm:cxn modelId="{AC7EA6D3-A29E-4DE9-837E-965D10D97CAC}" type="presParOf" srcId="{A81D722E-AFB0-4221-A739-D45D0F3CE226}" destId="{5B2A5757-96EE-4B1C-961E-17CBA6B9EC1F}" srcOrd="0" destOrd="0" presId="urn:microsoft.com/office/officeart/2005/8/layout/chevron2"/>
    <dgm:cxn modelId="{22B807D5-9109-445C-8878-F4645AC68A7E}" type="presParOf" srcId="{A81D722E-AFB0-4221-A739-D45D0F3CE226}" destId="{0D3230F9-5FCE-4A05-BF19-95DBF118EA5C}" srcOrd="1" destOrd="0" presId="urn:microsoft.com/office/officeart/2005/8/layout/chevron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589628" cy="2071702"/>
        <a:chOff x="0" y="0"/>
        <a:chExt cx="2589628" cy="2071702"/>
      </a:xfrm>
    </dsp:grpSpPr>
    <dsp:sp modelId="{C62A4DCF-0C9A-4CF8-8118-4BEF6B873C56}">
      <dsp:nvSpPr>
        <dsp:cNvPr id="3" name="椭圆 2"/>
        <dsp:cNvSpPr/>
      </dsp:nvSpPr>
      <dsp:spPr bwMode="white">
        <a:xfrm>
          <a:off x="591016" y="114775"/>
          <a:ext cx="1670310" cy="580077"/>
        </a:xfrm>
        <a:prstGeom prst="ellipse">
          <a:avLst/>
        </a:prstGeom>
        <a:scene3d>
          <a:camera prst="orthographicFront"/>
          <a:lightRig rig="threePt" dir="t"/>
        </a:scene3d>
        <a:sp3d extrusionH="76200">
          <a:extrusionClr>
            <a:srgbClr val="FF0000"/>
          </a:extrusionClr>
        </a:sp3d>
      </dsp:spPr>
      <dsp:style>
        <a:lnRef idx="0">
          <a:schemeClr val="accent6"/>
        </a:lnRef>
        <a:fillRef idx="1">
          <a:schemeClr val="accent6">
            <a:tint val="50000"/>
            <a:alpha val="40000"/>
          </a:schemeClr>
        </a:fillRef>
        <a:effectRef idx="0">
          <a:scrgbClr r="0" g="0" b="0"/>
        </a:effectRef>
        <a:fontRef idx="minor"/>
      </dsp:style>
      <dsp:txXfrm>
        <a:off x="591016" y="114775"/>
        <a:ext cx="1670310" cy="580077"/>
      </dsp:txXfrm>
    </dsp:sp>
    <dsp:sp modelId="{1C48CB8E-5471-43EB-8AFD-9E601FF11808}">
      <dsp:nvSpPr>
        <dsp:cNvPr id="4" name="下箭头 3"/>
        <dsp:cNvSpPr/>
      </dsp:nvSpPr>
      <dsp:spPr bwMode="white">
        <a:xfrm>
          <a:off x="1332847" y="1467456"/>
          <a:ext cx="323703" cy="207170"/>
        </a:xfrm>
        <a:prstGeom prst="downArrow">
          <a:avLst/>
        </a:prstGeom>
        <a:solidFill>
          <a:srgbClr val="00B0F0"/>
        </a:solidFill>
        <a:scene3d>
          <a:camera prst="orthographicFront"/>
          <a:lightRig rig="threePt" dir="t"/>
        </a:scene3d>
        <a:sp3d extrusionH="76200">
          <a:extrusionClr>
            <a:srgbClr val="FF0000"/>
          </a:extrusionClr>
        </a:sp3d>
      </dsp:spPr>
      <dsp:style>
        <a:lnRef idx="2">
          <a:schemeClr val="lt1"/>
        </a:lnRef>
        <a:fillRef idx="1">
          <a:schemeClr val="accent6">
            <a:tint val="60000"/>
          </a:schemeClr>
        </a:fillRef>
        <a:effectRef idx="0">
          <a:scrgbClr r="0" g="0" b="0"/>
        </a:effectRef>
        <a:fontRef idx="minor"/>
      </dsp:style>
      <dsp:txXfrm>
        <a:off x="1332847" y="1467456"/>
        <a:ext cx="323703" cy="207170"/>
      </dsp:txXfrm>
    </dsp:sp>
    <dsp:sp modelId="{67C15456-6E4A-401D-9F6B-FBF19FFE227C}">
      <dsp:nvSpPr>
        <dsp:cNvPr id="5" name="矩形 4"/>
        <dsp:cNvSpPr/>
      </dsp:nvSpPr>
      <dsp:spPr bwMode="white">
        <a:xfrm>
          <a:off x="500060" y="1785951"/>
          <a:ext cx="2159454" cy="265995"/>
        </a:xfrm>
        <a:prstGeom prst="rect">
          <a:avLst/>
        </a:prstGeom>
        <a:scene3d>
          <a:camera prst="orthographicFront"/>
          <a:lightRig rig="threePt" dir="t"/>
        </a:scene3d>
        <a:sp3d extrusionH="76200">
          <a:extrusionClr>
            <a:srgbClr val="FF0000"/>
          </a:extrusionClr>
        </a:sp3d>
      </dsp:spPr>
      <dsp:style>
        <a:lnRef idx="0">
          <a:schemeClr val="dk1">
            <a:alpha val="0"/>
          </a:schemeClr>
        </a:lnRef>
        <a:fillRef idx="0">
          <a:schemeClr val="lt1">
            <a:alpha val="0"/>
          </a:schemeClr>
        </a:fillRef>
        <a:effectRef idx="0">
          <a:scrgbClr r="0" g="0" b="0"/>
        </a:effectRef>
        <a:fontRef idx="minor"/>
      </dsp:style>
      <dsp:txBody>
        <a:bodyPr lIns="142240" tIns="142240" rIns="142240" bIns="142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dirty="0" smtClean="0">
              <a:solidFill>
                <a:srgbClr val="00B0F0"/>
              </a:solidFill>
              <a:effectLst>
                <a:outerShdw blurRad="50800" dist="50800" dir="5400000" algn="ctr" rotWithShape="0">
                  <a:srgbClr val="00B0F0"/>
                </a:outerShdw>
              </a:effectLst>
              <a:latin typeface="华文行楷" panose="02010800040101010101" pitchFamily="2" charset="-122"/>
              <a:ea typeface="华文行楷" panose="02010800040101010101" pitchFamily="2" charset="-122"/>
            </a:rPr>
            <a:t>省人社平台</a:t>
          </a:r>
          <a:endParaRPr lang="zh-CN" altLang="en-US" sz="2000" dirty="0">
            <a:solidFill>
              <a:srgbClr val="00B0F0"/>
            </a:solidFill>
            <a:effectLst>
              <a:outerShdw blurRad="50800" dist="50800" dir="5400000" algn="ctr" rotWithShape="0">
                <a:srgbClr val="00B0F0"/>
              </a:outerShdw>
            </a:effectLst>
            <a:latin typeface="华文行楷" panose="02010800040101010101" pitchFamily="2" charset="-122"/>
            <a:ea typeface="华文行楷" panose="02010800040101010101" pitchFamily="2" charset="-122"/>
          </a:endParaRPr>
        </a:p>
      </dsp:txBody>
      <dsp:txXfrm>
        <a:off x="500060" y="1785951"/>
        <a:ext cx="2159454" cy="265995"/>
      </dsp:txXfrm>
    </dsp:sp>
    <dsp:sp modelId="{6CC46ED2-A859-44CF-946B-7A47E642E698}">
      <dsp:nvSpPr>
        <dsp:cNvPr id="6" name="椭圆 5"/>
        <dsp:cNvSpPr/>
      </dsp:nvSpPr>
      <dsp:spPr bwMode="white">
        <a:xfrm>
          <a:off x="1198283" y="739652"/>
          <a:ext cx="582666" cy="582666"/>
        </a:xfrm>
        <a:prstGeom prst="ellipse">
          <a:avLst/>
        </a:prstGeom>
        <a:scene3d>
          <a:camera prst="orthographicFront"/>
          <a:lightRig rig="threePt" dir="t"/>
        </a:scene3d>
        <a:sp3d extrusionH="76200">
          <a:extrusionClr>
            <a:srgbClr val="FF0000"/>
          </a:extrusionClr>
        </a:sp3d>
      </dsp:spPr>
      <dsp:style>
        <a:lnRef idx="2">
          <a:schemeClr val="accent6">
            <a:shade val="80000"/>
          </a:schemeClr>
        </a:lnRef>
        <a:fillRef idx="1">
          <a:schemeClr val="lt1"/>
        </a:fillRef>
        <a:effectRef idx="0">
          <a:scrgbClr r="0" g="0" b="0"/>
        </a:effectRef>
        <a:fontRef idx="minor">
          <a:schemeClr val="lt1"/>
        </a:fontRef>
      </dsp:style>
      <dsp:txBody>
        <a:bodyPr lIns="17780" tIns="17780" rIns="17780" bIns="17780"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zh-CN" altLang="en-US" dirty="0" smtClean="0">
              <a:solidFill>
                <a:schemeClr val="dk1"/>
              </a:solidFill>
              <a:latin typeface="华文行楷" panose="02010800040101010101" pitchFamily="2" charset="-122"/>
              <a:ea typeface="华文行楷" panose="02010800040101010101" pitchFamily="2" charset="-122"/>
            </a:rPr>
            <a:t>失业</a:t>
          </a:r>
          <a:endParaRPr lang="zh-CN" altLang="en-US" dirty="0">
            <a:solidFill>
              <a:schemeClr val="dk1"/>
            </a:solidFill>
            <a:latin typeface="华文行楷" panose="02010800040101010101" pitchFamily="2" charset="-122"/>
            <a:ea typeface="华文行楷" panose="02010800040101010101" pitchFamily="2" charset="-122"/>
          </a:endParaRPr>
        </a:p>
      </dsp:txBody>
      <dsp:txXfrm>
        <a:off x="1198283" y="739652"/>
        <a:ext cx="582666" cy="582666"/>
      </dsp:txXfrm>
    </dsp:sp>
    <dsp:sp modelId="{48CD0ECD-A5E5-486F-80FE-6EEF03B80D8A}">
      <dsp:nvSpPr>
        <dsp:cNvPr id="7" name="椭圆 6"/>
        <dsp:cNvSpPr/>
      </dsp:nvSpPr>
      <dsp:spPr bwMode="white">
        <a:xfrm>
          <a:off x="781353" y="302523"/>
          <a:ext cx="582666" cy="582666"/>
        </a:xfrm>
        <a:prstGeom prst="ellipse">
          <a:avLst/>
        </a:prstGeom>
        <a:scene3d>
          <a:camera prst="orthographicFront"/>
          <a:lightRig rig="threePt" dir="t"/>
        </a:scene3d>
        <a:sp3d extrusionH="76200">
          <a:extrusionClr>
            <a:srgbClr val="FF0000"/>
          </a:extrusionClr>
        </a:sp3d>
      </dsp:spPr>
      <dsp:style>
        <a:lnRef idx="2">
          <a:schemeClr val="accent6">
            <a:shade val="80000"/>
          </a:schemeClr>
        </a:lnRef>
        <a:fillRef idx="1">
          <a:schemeClr val="lt1"/>
        </a:fillRef>
        <a:effectRef idx="0">
          <a:scrgbClr r="0" g="0" b="0"/>
        </a:effectRef>
        <a:fontRef idx="minor">
          <a:schemeClr val="lt1"/>
        </a:fontRef>
      </dsp:style>
      <dsp:txBody>
        <a:bodyPr lIns="17780" tIns="17780" rIns="17780" bIns="17780"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zh-CN" altLang="en-US" dirty="0" smtClean="0">
              <a:solidFill>
                <a:schemeClr val="dk1"/>
              </a:solidFill>
              <a:latin typeface="华文行楷" panose="02010800040101010101" pitchFamily="2" charset="-122"/>
              <a:ea typeface="华文行楷" panose="02010800040101010101" pitchFamily="2" charset="-122"/>
            </a:rPr>
            <a:t>养老</a:t>
          </a:r>
          <a:endParaRPr lang="zh-CN" altLang="en-US" dirty="0">
            <a:solidFill>
              <a:schemeClr val="dk1"/>
            </a:solidFill>
            <a:latin typeface="华文行楷" panose="02010800040101010101" pitchFamily="2" charset="-122"/>
            <a:ea typeface="华文行楷" panose="02010800040101010101" pitchFamily="2" charset="-122"/>
          </a:endParaRPr>
        </a:p>
      </dsp:txBody>
      <dsp:txXfrm>
        <a:off x="781353" y="302523"/>
        <a:ext cx="582666" cy="582666"/>
      </dsp:txXfrm>
    </dsp:sp>
    <dsp:sp modelId="{491B4F2F-2B34-418B-82F4-64FD77BEEB80}">
      <dsp:nvSpPr>
        <dsp:cNvPr id="8" name="椭圆 7"/>
        <dsp:cNvSpPr/>
      </dsp:nvSpPr>
      <dsp:spPr bwMode="white">
        <a:xfrm>
          <a:off x="1355927" y="156042"/>
          <a:ext cx="582666" cy="582666"/>
        </a:xfrm>
        <a:prstGeom prst="ellipse">
          <a:avLst/>
        </a:prstGeom>
        <a:scene3d>
          <a:camera prst="orthographicFront"/>
          <a:lightRig rig="threePt" dir="t"/>
        </a:scene3d>
        <a:sp3d extrusionH="76200">
          <a:extrusionClr>
            <a:srgbClr val="FF0000"/>
          </a:extrusionClr>
        </a:sp3d>
      </dsp:spPr>
      <dsp:style>
        <a:lnRef idx="2">
          <a:schemeClr val="accent6">
            <a:shade val="80000"/>
          </a:schemeClr>
        </a:lnRef>
        <a:fillRef idx="1">
          <a:schemeClr val="lt1"/>
        </a:fillRef>
        <a:effectRef idx="0">
          <a:scrgbClr r="0" g="0" b="0"/>
        </a:effectRef>
        <a:fontRef idx="minor">
          <a:schemeClr val="lt1"/>
        </a:fontRef>
      </dsp:style>
      <dsp:txBody>
        <a:bodyPr lIns="17780" tIns="17780" rIns="17780" bIns="17780"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zh-CN" altLang="en-US" dirty="0" smtClean="0">
              <a:solidFill>
                <a:schemeClr val="dk1"/>
              </a:solidFill>
              <a:latin typeface="华文行楷" panose="02010800040101010101" pitchFamily="2" charset="-122"/>
              <a:ea typeface="华文行楷" panose="02010800040101010101" pitchFamily="2" charset="-122"/>
            </a:rPr>
            <a:t>工伤</a:t>
          </a:r>
          <a:endParaRPr lang="zh-CN" altLang="en-US" dirty="0">
            <a:solidFill>
              <a:schemeClr val="dk1"/>
            </a:solidFill>
            <a:latin typeface="华文行楷" panose="02010800040101010101" pitchFamily="2" charset="-122"/>
            <a:ea typeface="华文行楷" panose="02010800040101010101" pitchFamily="2" charset="-122"/>
          </a:endParaRPr>
        </a:p>
      </dsp:txBody>
      <dsp:txXfrm>
        <a:off x="1355927" y="156042"/>
        <a:ext cx="582666" cy="582666"/>
      </dsp:txXfrm>
    </dsp:sp>
    <dsp:sp modelId="{47DC5338-76A9-4583-B182-1E39751B6842}">
      <dsp:nvSpPr>
        <dsp:cNvPr id="9" name="形状 8"/>
        <dsp:cNvSpPr/>
      </dsp:nvSpPr>
      <dsp:spPr bwMode="white">
        <a:xfrm>
          <a:off x="571497" y="0"/>
          <a:ext cx="1812739" cy="1450191"/>
        </a:xfrm>
        <a:prstGeom prst="funnel">
          <a:avLst/>
        </a:prstGeom>
        <a:solidFill>
          <a:srgbClr val="00B0F0">
            <a:alpha val="40000"/>
          </a:srgbClr>
        </a:solidFill>
        <a:scene3d>
          <a:camera prst="orthographicFront"/>
          <a:lightRig rig="threePt" dir="t"/>
        </a:scene3d>
        <a:sp3d extrusionH="76200">
          <a:extrusionClr>
            <a:srgbClr val="FF0000"/>
          </a:extrusionClr>
        </a:sp3d>
      </dsp:spPr>
      <dsp:style>
        <a:lnRef idx="1">
          <a:schemeClr val="accent6"/>
        </a:lnRef>
        <a:fillRef idx="1">
          <a:schemeClr val="accent6">
            <a:alpha val="40000"/>
            <a:tint val="40000"/>
          </a:schemeClr>
        </a:fillRef>
        <a:effectRef idx="0">
          <a:scrgbClr r="0" g="0" b="0"/>
        </a:effectRef>
        <a:fontRef idx="minor"/>
      </dsp:style>
      <dsp:txXfrm>
        <a:off x="571497" y="0"/>
        <a:ext cx="1812739" cy="1450191"/>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857520" cy="3643338"/>
        <a:chOff x="0" y="0"/>
        <a:chExt cx="2857520" cy="3643338"/>
      </a:xfrm>
    </dsp:grpSpPr>
    <dsp:sp modelId="{793B4BAA-4EFC-4A60-9DDE-0B968307507B}">
      <dsp:nvSpPr>
        <dsp:cNvPr id="5" name="矩形 4"/>
        <dsp:cNvSpPr/>
      </dsp:nvSpPr>
      <dsp:spPr bwMode="white">
        <a:xfrm>
          <a:off x="0" y="279609"/>
          <a:ext cx="2857520" cy="327600"/>
        </a:xfrm>
        <a:prstGeom prst="rect">
          <a:avLst/>
        </a:prstGeom>
      </dsp:spPr>
      <dsp:style>
        <a:lnRef idx="2">
          <a:schemeClr val="accent1"/>
        </a:lnRef>
        <a:fillRef idx="1">
          <a:schemeClr val="lt1">
            <a:alpha val="90000"/>
          </a:schemeClr>
        </a:fillRef>
        <a:effectRef idx="0">
          <a:scrgbClr r="0" g="0" b="0"/>
        </a:effectRef>
        <a:fontRef idx="minor"/>
      </dsp:style>
      <dsp:txBody>
        <a:bodyPr lIns="221775" tIns="270764" rIns="221775" bIns="9245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endParaRPr>
            <a:solidFill>
              <a:schemeClr val="dk1"/>
            </a:solidFill>
          </a:endParaRPr>
        </a:p>
      </dsp:txBody>
      <dsp:txXfrm>
        <a:off x="0" y="279609"/>
        <a:ext cx="2857520" cy="327600"/>
      </dsp:txXfrm>
    </dsp:sp>
    <dsp:sp modelId="{04B460E7-2CB1-47B6-A343-543E1080CD79}">
      <dsp:nvSpPr>
        <dsp:cNvPr id="4" name="圆角矩形 3"/>
        <dsp:cNvSpPr/>
      </dsp:nvSpPr>
      <dsp:spPr bwMode="white">
        <a:xfrm>
          <a:off x="133948" y="83469"/>
          <a:ext cx="2000264" cy="383760"/>
        </a:xfrm>
        <a:prstGeom prst="roundRect">
          <a:avLst/>
        </a:prstGeom>
        <a:solidFill>
          <a:srgbClr val="FF0000"/>
        </a:solidFill>
      </dsp:spPr>
      <dsp:style>
        <a:lnRef idx="2">
          <a:schemeClr val="lt1"/>
        </a:lnRef>
        <a:fillRef idx="1">
          <a:schemeClr val="accent1"/>
        </a:fillRef>
        <a:effectRef idx="0">
          <a:scrgbClr r="0" g="0" b="0"/>
        </a:effectRef>
        <a:fontRef idx="minor">
          <a:schemeClr val="lt1"/>
        </a:fontRef>
      </dsp:style>
      <dsp:txBody>
        <a:bodyPr lIns="75605" tIns="0" rIns="75605"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zh-CN" altLang="en-US" dirty="0" smtClean="0"/>
            <a:t>人员参保登记</a:t>
          </a:r>
          <a:endParaRPr lang="zh-CN" altLang="en-US" dirty="0"/>
        </a:p>
      </dsp:txBody>
      <dsp:txXfrm>
        <a:off x="133948" y="83469"/>
        <a:ext cx="2000264" cy="383760"/>
      </dsp:txXfrm>
    </dsp:sp>
    <dsp:sp modelId="{8C440AB5-0527-41E3-B6E8-C58A068B5380}">
      <dsp:nvSpPr>
        <dsp:cNvPr id="8" name="矩形 7"/>
        <dsp:cNvSpPr/>
      </dsp:nvSpPr>
      <dsp:spPr bwMode="white">
        <a:xfrm>
          <a:off x="0" y="869289"/>
          <a:ext cx="2857520" cy="327600"/>
        </a:xfrm>
        <a:prstGeom prst="rect">
          <a:avLst/>
        </a:prstGeom>
      </dsp:spPr>
      <dsp:style>
        <a:lnRef idx="2">
          <a:schemeClr val="accent1"/>
        </a:lnRef>
        <a:fillRef idx="1">
          <a:schemeClr val="lt1">
            <a:alpha val="90000"/>
          </a:schemeClr>
        </a:fillRef>
        <a:effectRef idx="0">
          <a:scrgbClr r="0" g="0" b="0"/>
        </a:effectRef>
        <a:fontRef idx="minor"/>
      </dsp:style>
      <dsp:txBody>
        <a:bodyPr lIns="221775" tIns="270764" rIns="221775" bIns="9245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endParaRPr>
            <a:solidFill>
              <a:schemeClr val="dk1"/>
            </a:solidFill>
          </a:endParaRPr>
        </a:p>
      </dsp:txBody>
      <dsp:txXfrm>
        <a:off x="0" y="869289"/>
        <a:ext cx="2857520" cy="327600"/>
      </dsp:txXfrm>
    </dsp:sp>
    <dsp:sp modelId="{57890111-2287-441B-838C-A64718720EDF}">
      <dsp:nvSpPr>
        <dsp:cNvPr id="7" name="圆角矩形 6"/>
        <dsp:cNvSpPr/>
      </dsp:nvSpPr>
      <dsp:spPr bwMode="white">
        <a:xfrm>
          <a:off x="142876" y="677409"/>
          <a:ext cx="2000264" cy="383760"/>
        </a:xfrm>
        <a:prstGeom prst="roundRect">
          <a:avLst/>
        </a:prstGeom>
        <a:solidFill>
          <a:srgbClr val="FF0000"/>
        </a:solidFill>
      </dsp:spPr>
      <dsp:style>
        <a:lnRef idx="2">
          <a:schemeClr val="lt1"/>
        </a:lnRef>
        <a:fillRef idx="1">
          <a:schemeClr val="accent1"/>
        </a:fillRef>
        <a:effectRef idx="0">
          <a:scrgbClr r="0" g="0" b="0"/>
        </a:effectRef>
        <a:fontRef idx="minor">
          <a:schemeClr val="lt1"/>
        </a:fontRef>
      </dsp:style>
      <dsp:txBody>
        <a:bodyPr lIns="75605" tIns="0" rIns="75605"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zh-CN" altLang="en-US" dirty="0" smtClean="0"/>
            <a:t>人员恢复缴费</a:t>
          </a:r>
          <a:endParaRPr lang="zh-CN" altLang="en-US" dirty="0"/>
        </a:p>
      </dsp:txBody>
      <dsp:txXfrm>
        <a:off x="142876" y="677409"/>
        <a:ext cx="2000264" cy="383760"/>
      </dsp:txXfrm>
    </dsp:sp>
    <dsp:sp modelId="{19DF33F8-D465-42D3-BEBC-D11AFB4E2DA9}">
      <dsp:nvSpPr>
        <dsp:cNvPr id="11" name="矩形 10"/>
        <dsp:cNvSpPr/>
      </dsp:nvSpPr>
      <dsp:spPr bwMode="white">
        <a:xfrm>
          <a:off x="0" y="1570456"/>
          <a:ext cx="2857520" cy="327600"/>
        </a:xfrm>
        <a:prstGeom prst="rect">
          <a:avLst/>
        </a:prstGeom>
      </dsp:spPr>
      <dsp:style>
        <a:lnRef idx="2">
          <a:schemeClr val="accent1"/>
        </a:lnRef>
        <a:fillRef idx="1">
          <a:schemeClr val="lt1">
            <a:alpha val="90000"/>
          </a:schemeClr>
        </a:fillRef>
        <a:effectRef idx="0">
          <a:scrgbClr r="0" g="0" b="0"/>
        </a:effectRef>
        <a:fontRef idx="minor"/>
      </dsp:style>
      <dsp:txBody>
        <a:bodyPr lIns="221775" tIns="270764" rIns="221775" bIns="9245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endParaRPr>
            <a:solidFill>
              <a:schemeClr val="dk1"/>
            </a:solidFill>
          </a:endParaRPr>
        </a:p>
      </dsp:txBody>
      <dsp:txXfrm>
        <a:off x="0" y="1570456"/>
        <a:ext cx="2857520" cy="327600"/>
      </dsp:txXfrm>
    </dsp:sp>
    <dsp:sp modelId="{A8F2F616-408B-449B-829E-93755FCECD73}">
      <dsp:nvSpPr>
        <dsp:cNvPr id="10" name="圆角矩形 9"/>
        <dsp:cNvSpPr/>
      </dsp:nvSpPr>
      <dsp:spPr bwMode="white">
        <a:xfrm>
          <a:off x="142876" y="1267089"/>
          <a:ext cx="2000264" cy="383760"/>
        </a:xfrm>
        <a:prstGeom prst="roundRect">
          <a:avLst/>
        </a:prstGeom>
        <a:solidFill>
          <a:srgbClr val="FF0000"/>
        </a:solidFill>
      </dsp:spPr>
      <dsp:style>
        <a:lnRef idx="2">
          <a:schemeClr val="lt1"/>
        </a:lnRef>
        <a:fillRef idx="1">
          <a:schemeClr val="accent1"/>
        </a:fillRef>
        <a:effectRef idx="0">
          <a:scrgbClr r="0" g="0" b="0"/>
        </a:effectRef>
        <a:fontRef idx="minor">
          <a:schemeClr val="lt1"/>
        </a:fontRef>
      </dsp:style>
      <dsp:txBody>
        <a:bodyPr lIns="75605" tIns="0" rIns="75605"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zh-CN" altLang="en-US" dirty="0" smtClean="0"/>
            <a:t>人员中断缴费</a:t>
          </a:r>
          <a:endParaRPr lang="zh-CN" altLang="en-US" dirty="0"/>
        </a:p>
      </dsp:txBody>
      <dsp:txXfrm>
        <a:off x="142876" y="1267089"/>
        <a:ext cx="2000264" cy="383760"/>
      </dsp:txXfrm>
    </dsp:sp>
    <dsp:sp modelId="{E7F13AA8-3B4A-4AA2-8290-B365AD3F8626}">
      <dsp:nvSpPr>
        <dsp:cNvPr id="14" name="矩形 13"/>
        <dsp:cNvSpPr/>
      </dsp:nvSpPr>
      <dsp:spPr bwMode="white">
        <a:xfrm>
          <a:off x="0" y="2480335"/>
          <a:ext cx="2857520" cy="327600"/>
        </a:xfrm>
        <a:prstGeom prst="rect">
          <a:avLst/>
        </a:prstGeom>
      </dsp:spPr>
      <dsp:style>
        <a:lnRef idx="2">
          <a:schemeClr val="accent1"/>
        </a:lnRef>
        <a:fillRef idx="1">
          <a:schemeClr val="lt1">
            <a:alpha val="90000"/>
          </a:schemeClr>
        </a:fillRef>
        <a:effectRef idx="0">
          <a:scrgbClr r="0" g="0" b="0"/>
        </a:effectRef>
        <a:fontRef idx="minor"/>
      </dsp:style>
      <dsp:txBody>
        <a:bodyPr lIns="221775" tIns="270764" rIns="221775" bIns="9245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endParaRPr>
            <a:solidFill>
              <a:schemeClr val="dk1"/>
            </a:solidFill>
          </a:endParaRPr>
        </a:p>
      </dsp:txBody>
      <dsp:txXfrm>
        <a:off x="0" y="2480335"/>
        <a:ext cx="2857520" cy="327600"/>
      </dsp:txXfrm>
    </dsp:sp>
    <dsp:sp modelId="{D255894B-4799-4E6E-B6D1-05951AA020BB}">
      <dsp:nvSpPr>
        <dsp:cNvPr id="13" name="圆角矩形 12"/>
        <dsp:cNvSpPr/>
      </dsp:nvSpPr>
      <dsp:spPr bwMode="white">
        <a:xfrm>
          <a:off x="142876" y="1856769"/>
          <a:ext cx="2000264" cy="383760"/>
        </a:xfrm>
        <a:prstGeom prst="roundRect">
          <a:avLst/>
        </a:prstGeom>
        <a:solidFill>
          <a:srgbClr val="FF0000"/>
        </a:solidFill>
      </dsp:spPr>
      <dsp:style>
        <a:lnRef idx="2">
          <a:schemeClr val="lt1"/>
        </a:lnRef>
        <a:fillRef idx="1">
          <a:schemeClr val="accent1"/>
        </a:fillRef>
        <a:effectRef idx="0">
          <a:scrgbClr r="0" g="0" b="0"/>
        </a:effectRef>
        <a:fontRef idx="minor">
          <a:schemeClr val="lt1"/>
        </a:fontRef>
      </dsp:style>
      <dsp:txBody>
        <a:bodyPr lIns="75605" tIns="0" rIns="75605"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zh-CN" altLang="en-US" dirty="0" smtClean="0"/>
            <a:t>单位应收核定</a:t>
          </a:r>
          <a:endParaRPr lang="zh-CN" altLang="en-US" dirty="0"/>
        </a:p>
      </dsp:txBody>
      <dsp:txXfrm>
        <a:off x="142876" y="1856769"/>
        <a:ext cx="2000264" cy="383760"/>
      </dsp:txXfrm>
    </dsp:sp>
    <dsp:sp modelId="{5CE4C022-EFF4-432D-A570-6F7036B754AD}">
      <dsp:nvSpPr>
        <dsp:cNvPr id="17" name="矩形 16"/>
        <dsp:cNvSpPr/>
      </dsp:nvSpPr>
      <dsp:spPr bwMode="white">
        <a:xfrm>
          <a:off x="0" y="2638329"/>
          <a:ext cx="2857520" cy="327600"/>
        </a:xfrm>
        <a:prstGeom prst="rect">
          <a:avLst/>
        </a:prstGeom>
      </dsp:spPr>
      <dsp:style>
        <a:lnRef idx="2">
          <a:schemeClr val="accent1"/>
        </a:lnRef>
        <a:fillRef idx="1">
          <a:schemeClr val="lt1">
            <a:alpha val="90000"/>
          </a:schemeClr>
        </a:fillRef>
        <a:effectRef idx="0">
          <a:scrgbClr r="0" g="0" b="0"/>
        </a:effectRef>
        <a:fontRef idx="minor"/>
      </dsp:style>
      <dsp:txBody>
        <a:bodyPr lIns="221775" tIns="270764" rIns="221775" bIns="9245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endParaRPr>
            <a:solidFill>
              <a:schemeClr val="dk1"/>
            </a:solidFill>
          </a:endParaRPr>
        </a:p>
      </dsp:txBody>
      <dsp:txXfrm>
        <a:off x="0" y="2638329"/>
        <a:ext cx="2857520" cy="327600"/>
      </dsp:txXfrm>
    </dsp:sp>
    <dsp:sp modelId="{CE732B17-6BD1-459E-876D-54246FD018A6}">
      <dsp:nvSpPr>
        <dsp:cNvPr id="16" name="圆角矩形 15"/>
        <dsp:cNvSpPr/>
      </dsp:nvSpPr>
      <dsp:spPr bwMode="white">
        <a:xfrm>
          <a:off x="142876" y="2446449"/>
          <a:ext cx="2000264" cy="383760"/>
        </a:xfrm>
        <a:prstGeom prst="roundRect">
          <a:avLst/>
        </a:prstGeom>
        <a:solidFill>
          <a:srgbClr val="FF0000"/>
        </a:solidFill>
      </dsp:spPr>
      <dsp:style>
        <a:lnRef idx="2">
          <a:schemeClr val="lt1"/>
        </a:lnRef>
        <a:fillRef idx="1">
          <a:schemeClr val="accent1"/>
        </a:fillRef>
        <a:effectRef idx="0">
          <a:scrgbClr r="0" g="0" b="0"/>
        </a:effectRef>
        <a:fontRef idx="minor">
          <a:schemeClr val="lt1"/>
        </a:fontRef>
      </dsp:style>
      <dsp:txBody>
        <a:bodyPr lIns="75605" tIns="0" rIns="75605"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zh-CN" altLang="en-US" dirty="0" smtClean="0"/>
            <a:t>申请提交、审核结果</a:t>
          </a:r>
          <a:endParaRPr lang="zh-CN" altLang="en-US" dirty="0"/>
        </a:p>
      </dsp:txBody>
      <dsp:txXfrm>
        <a:off x="142876" y="2446449"/>
        <a:ext cx="2000264" cy="383760"/>
      </dsp:txXfrm>
    </dsp:sp>
    <dsp:sp modelId="{73DEA9B3-3233-46EF-A00F-FCADF4C21768}">
      <dsp:nvSpPr>
        <dsp:cNvPr id="20" name="矩形 19"/>
        <dsp:cNvSpPr/>
      </dsp:nvSpPr>
      <dsp:spPr bwMode="white">
        <a:xfrm>
          <a:off x="0" y="3228009"/>
          <a:ext cx="2857520" cy="327600"/>
        </a:xfrm>
        <a:prstGeom prst="rect">
          <a:avLst/>
        </a:prstGeom>
      </dsp:spPr>
      <dsp:style>
        <a:lnRef idx="2">
          <a:schemeClr val="accent1"/>
        </a:lnRef>
        <a:fillRef idx="1">
          <a:schemeClr val="lt1">
            <a:alpha val="90000"/>
          </a:schemeClr>
        </a:fillRef>
        <a:effectRef idx="0">
          <a:scrgbClr r="0" g="0" b="0"/>
        </a:effectRef>
        <a:fontRef idx="minor"/>
      </dsp:style>
      <dsp:txBody>
        <a:bodyPr lIns="221775" tIns="270764" rIns="221775" bIns="9245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endParaRPr>
            <a:solidFill>
              <a:schemeClr val="dk1"/>
            </a:solidFill>
          </a:endParaRPr>
        </a:p>
      </dsp:txBody>
      <dsp:txXfrm>
        <a:off x="0" y="3228009"/>
        <a:ext cx="2857520" cy="327600"/>
      </dsp:txXfrm>
    </dsp:sp>
    <dsp:sp modelId="{29624ED2-3B41-4E8C-B134-7408EC35DCB2}">
      <dsp:nvSpPr>
        <dsp:cNvPr id="19" name="圆角矩形 18"/>
        <dsp:cNvSpPr/>
      </dsp:nvSpPr>
      <dsp:spPr bwMode="white">
        <a:xfrm>
          <a:off x="142876" y="3036129"/>
          <a:ext cx="2000264" cy="383760"/>
        </a:xfrm>
        <a:prstGeom prst="roundRect">
          <a:avLst/>
        </a:prstGeom>
        <a:solidFill>
          <a:srgbClr val="FF0000"/>
        </a:solidFill>
      </dsp:spPr>
      <dsp:style>
        <a:lnRef idx="2">
          <a:schemeClr val="lt1"/>
        </a:lnRef>
        <a:fillRef idx="1">
          <a:schemeClr val="accent1"/>
        </a:fillRef>
        <a:effectRef idx="0">
          <a:scrgbClr r="0" g="0" b="0"/>
        </a:effectRef>
        <a:fontRef idx="minor">
          <a:schemeClr val="lt1"/>
        </a:fontRef>
      </dsp:style>
      <dsp:txBody>
        <a:bodyPr lIns="75605" tIns="0" rIns="75605"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zh-CN" altLang="en-US" dirty="0" smtClean="0"/>
            <a:t>查询、打印、模版下载</a:t>
          </a:r>
          <a:endParaRPr lang="zh-CN" altLang="en-US" dirty="0"/>
        </a:p>
      </dsp:txBody>
      <dsp:txXfrm>
        <a:off x="142876" y="3036129"/>
        <a:ext cx="2000264" cy="383760"/>
      </dsp:txXfrm>
    </dsp:sp>
    <dsp:sp modelId="{E25242F6-3ADF-4C0F-9DA5-4E3C206F088F}">
      <dsp:nvSpPr>
        <dsp:cNvPr id="3" name="矩形 2" hidden="1"/>
        <dsp:cNvSpPr/>
      </dsp:nvSpPr>
      <dsp:spPr>
        <a:xfrm>
          <a:off x="0" y="87729"/>
          <a:ext cx="142876" cy="383760"/>
        </a:xfrm>
        <a:prstGeom prst="rect">
          <a:avLst/>
        </a:prstGeom>
      </dsp:spPr>
      <dsp:txXfrm>
        <a:off x="0" y="87729"/>
        <a:ext cx="142876" cy="383760"/>
      </dsp:txXfrm>
    </dsp:sp>
    <dsp:sp modelId="{8EFB22A1-0293-4F10-9C4C-02F6C3DA3851}">
      <dsp:nvSpPr>
        <dsp:cNvPr id="6" name="矩形 5" hidden="1"/>
        <dsp:cNvSpPr/>
      </dsp:nvSpPr>
      <dsp:spPr>
        <a:xfrm>
          <a:off x="0" y="677409"/>
          <a:ext cx="142876" cy="383760"/>
        </a:xfrm>
        <a:prstGeom prst="rect">
          <a:avLst/>
        </a:prstGeom>
      </dsp:spPr>
      <dsp:txXfrm>
        <a:off x="0" y="677409"/>
        <a:ext cx="142876" cy="383760"/>
      </dsp:txXfrm>
    </dsp:sp>
    <dsp:sp modelId="{A2CB48B1-C771-48F1-9C3D-017EEB5939B1}">
      <dsp:nvSpPr>
        <dsp:cNvPr id="9" name="矩形 8" hidden="1"/>
        <dsp:cNvSpPr/>
      </dsp:nvSpPr>
      <dsp:spPr>
        <a:xfrm>
          <a:off x="0" y="1267089"/>
          <a:ext cx="142876" cy="383760"/>
        </a:xfrm>
        <a:prstGeom prst="rect">
          <a:avLst/>
        </a:prstGeom>
      </dsp:spPr>
      <dsp:txXfrm>
        <a:off x="0" y="1267089"/>
        <a:ext cx="142876" cy="383760"/>
      </dsp:txXfrm>
    </dsp:sp>
    <dsp:sp modelId="{04F3A3B9-899E-4A00-B18E-33EF064F12E5}">
      <dsp:nvSpPr>
        <dsp:cNvPr id="12" name="矩形 11" hidden="1"/>
        <dsp:cNvSpPr/>
      </dsp:nvSpPr>
      <dsp:spPr>
        <a:xfrm>
          <a:off x="0" y="1856769"/>
          <a:ext cx="142876" cy="383760"/>
        </a:xfrm>
        <a:prstGeom prst="rect">
          <a:avLst/>
        </a:prstGeom>
      </dsp:spPr>
      <dsp:txXfrm>
        <a:off x="0" y="1856769"/>
        <a:ext cx="142876" cy="383760"/>
      </dsp:txXfrm>
    </dsp:sp>
    <dsp:sp modelId="{612399C1-98CD-4197-B804-C39C3212CA63}">
      <dsp:nvSpPr>
        <dsp:cNvPr id="15" name="矩形 14" hidden="1"/>
        <dsp:cNvSpPr/>
      </dsp:nvSpPr>
      <dsp:spPr>
        <a:xfrm>
          <a:off x="0" y="2446449"/>
          <a:ext cx="142876" cy="383760"/>
        </a:xfrm>
        <a:prstGeom prst="rect">
          <a:avLst/>
        </a:prstGeom>
      </dsp:spPr>
      <dsp:txXfrm>
        <a:off x="0" y="2446449"/>
        <a:ext cx="142876" cy="383760"/>
      </dsp:txXfrm>
    </dsp:sp>
    <dsp:sp modelId="{0634E3F1-CB98-405C-A132-7607048C67F7}">
      <dsp:nvSpPr>
        <dsp:cNvPr id="18" name="矩形 17" hidden="1"/>
        <dsp:cNvSpPr/>
      </dsp:nvSpPr>
      <dsp:spPr>
        <a:xfrm>
          <a:off x="0" y="3036129"/>
          <a:ext cx="142876" cy="383760"/>
        </a:xfrm>
        <a:prstGeom prst="rect">
          <a:avLst/>
        </a:prstGeom>
      </dsp:spPr>
      <dsp:txXfrm>
        <a:off x="0" y="3036129"/>
        <a:ext cx="142876" cy="383760"/>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786214" cy="1857388"/>
        <a:chOff x="0" y="0"/>
        <a:chExt cx="3786214" cy="1857388"/>
      </a:xfrm>
    </dsp:grpSpPr>
    <dsp:sp modelId="{E6B7B863-D89D-4597-B1F2-F6294FD0284E}">
      <dsp:nvSpPr>
        <dsp:cNvPr id="3" name="燕尾形 2"/>
        <dsp:cNvSpPr/>
      </dsp:nvSpPr>
      <dsp:spPr bwMode="white">
        <a:xfrm rot="5400000">
          <a:off x="-114976" y="114976"/>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8255" tIns="8255" rIns="8255" bIns="8255"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dirty="0" smtClean="0"/>
            <a:t>1</a:t>
          </a:r>
          <a:endParaRPr lang="zh-CN" altLang="en-US" dirty="0"/>
        </a:p>
      </dsp:txBody>
      <dsp:txXfrm rot="5400000">
        <a:off x="-114976" y="114976"/>
        <a:ext cx="766505" cy="536554"/>
      </dsp:txXfrm>
    </dsp:sp>
    <dsp:sp modelId="{1889A94F-27B1-45F4-836E-47AB46E2E72A}">
      <dsp:nvSpPr>
        <dsp:cNvPr id="4" name="同侧圆角矩形 3"/>
        <dsp:cNvSpPr/>
      </dsp:nvSpPr>
      <dsp:spPr bwMode="white">
        <a:xfrm rot="5400000">
          <a:off x="1912270" y="-1375716"/>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系统测试</a:t>
          </a:r>
          <a:endParaRPr lang="zh-CN" altLang="en-US" sz="1800" dirty="0">
            <a:solidFill>
              <a:schemeClr val="dk1"/>
            </a:solidFill>
          </a:endParaRPr>
        </a:p>
      </dsp:txBody>
      <dsp:txXfrm rot="5400000">
        <a:off x="1912270" y="-1375716"/>
        <a:ext cx="498228" cy="3249660"/>
      </dsp:txXfrm>
    </dsp:sp>
    <dsp:sp modelId="{07DA0E55-A3FE-4543-8776-976C3E2090D9}">
      <dsp:nvSpPr>
        <dsp:cNvPr id="5" name="燕尾形 4"/>
        <dsp:cNvSpPr/>
      </dsp:nvSpPr>
      <dsp:spPr bwMode="white">
        <a:xfrm rot="5400000">
          <a:off x="-114976" y="662609"/>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1430" tIns="11430" rIns="11430" bIns="114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sz="1800" dirty="0" smtClean="0"/>
            <a:t>2</a:t>
          </a:r>
          <a:endParaRPr lang="zh-CN" altLang="en-US" sz="1800" dirty="0"/>
        </a:p>
      </dsp:txBody>
      <dsp:txXfrm rot="5400000">
        <a:off x="-114976" y="662609"/>
        <a:ext cx="766505" cy="536554"/>
      </dsp:txXfrm>
    </dsp:sp>
    <dsp:sp modelId="{15895AAE-6335-4579-A4AC-4379CD49FEDB}">
      <dsp:nvSpPr>
        <dsp:cNvPr id="6" name="同侧圆角矩形 5"/>
        <dsp:cNvSpPr/>
      </dsp:nvSpPr>
      <dsp:spPr bwMode="white">
        <a:xfrm rot="5400000">
          <a:off x="1912270" y="-830275"/>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数据迁移</a:t>
          </a:r>
          <a:endParaRPr lang="zh-CN" altLang="en-US" sz="1800" dirty="0">
            <a:solidFill>
              <a:schemeClr val="dk1"/>
            </a:solidFill>
          </a:endParaRPr>
        </a:p>
      </dsp:txBody>
      <dsp:txXfrm rot="5400000">
        <a:off x="1912270" y="-830275"/>
        <a:ext cx="498228" cy="3249660"/>
      </dsp:txXfrm>
    </dsp:sp>
    <dsp:sp modelId="{5B2A5757-96EE-4B1C-961E-17CBA6B9EC1F}">
      <dsp:nvSpPr>
        <dsp:cNvPr id="7" name="燕尾形 6"/>
        <dsp:cNvSpPr/>
      </dsp:nvSpPr>
      <dsp:spPr bwMode="white">
        <a:xfrm rot="5400000">
          <a:off x="-114976" y="1205858"/>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1430" tIns="11430" rIns="11430" bIns="114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sz="1800" dirty="0" smtClean="0"/>
            <a:t>3</a:t>
          </a:r>
          <a:endParaRPr lang="zh-CN" altLang="en-US" sz="1800" dirty="0"/>
        </a:p>
      </dsp:txBody>
      <dsp:txXfrm rot="5400000">
        <a:off x="-114976" y="1205858"/>
        <a:ext cx="766505" cy="536554"/>
      </dsp:txXfrm>
    </dsp:sp>
    <dsp:sp modelId="{0D3230F9-5FCE-4A05-BF19-95DBF118EA5C}">
      <dsp:nvSpPr>
        <dsp:cNvPr id="8" name="同侧圆角矩形 7"/>
        <dsp:cNvSpPr/>
      </dsp:nvSpPr>
      <dsp:spPr bwMode="white">
        <a:xfrm rot="5400000">
          <a:off x="1912270" y="-284833"/>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宣传培训</a:t>
          </a:r>
          <a:endParaRPr lang="zh-CN" altLang="en-US" sz="1800" dirty="0">
            <a:solidFill>
              <a:schemeClr val="dk1"/>
            </a:solidFill>
          </a:endParaRPr>
        </a:p>
      </dsp:txBody>
      <dsp:txXfrm rot="5400000">
        <a:off x="1912270" y="-284833"/>
        <a:ext cx="498228" cy="3249660"/>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786214" cy="1857388"/>
        <a:chOff x="0" y="0"/>
        <a:chExt cx="3786214" cy="1857388"/>
      </a:xfrm>
    </dsp:grpSpPr>
    <dsp:sp modelId="{E6B7B863-D89D-4597-B1F2-F6294FD0284E}">
      <dsp:nvSpPr>
        <dsp:cNvPr id="3" name="燕尾形 2"/>
        <dsp:cNvSpPr/>
      </dsp:nvSpPr>
      <dsp:spPr bwMode="white">
        <a:xfrm rot="5400000">
          <a:off x="-114976" y="114976"/>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8255" tIns="8255" rIns="8255" bIns="8255"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dirty="0" smtClean="0"/>
            <a:t>1</a:t>
          </a:r>
          <a:endParaRPr lang="zh-CN" altLang="en-US" dirty="0"/>
        </a:p>
      </dsp:txBody>
      <dsp:txXfrm rot="5400000">
        <a:off x="-114976" y="114976"/>
        <a:ext cx="766505" cy="536554"/>
      </dsp:txXfrm>
    </dsp:sp>
    <dsp:sp modelId="{1889A94F-27B1-45F4-836E-47AB46E2E72A}">
      <dsp:nvSpPr>
        <dsp:cNvPr id="4" name="同侧圆角矩形 3"/>
        <dsp:cNvSpPr/>
      </dsp:nvSpPr>
      <dsp:spPr bwMode="white">
        <a:xfrm rot="5400000">
          <a:off x="1912270" y="-1375716"/>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核实功能模块</a:t>
          </a:r>
          <a:endParaRPr lang="zh-CN" altLang="en-US" sz="1800" dirty="0">
            <a:solidFill>
              <a:schemeClr val="dk1"/>
            </a:solidFill>
          </a:endParaRPr>
        </a:p>
      </dsp:txBody>
      <dsp:txXfrm rot="5400000">
        <a:off x="1912270" y="-1375716"/>
        <a:ext cx="498228" cy="3249660"/>
      </dsp:txXfrm>
    </dsp:sp>
    <dsp:sp modelId="{07DA0E55-A3FE-4543-8776-976C3E2090D9}">
      <dsp:nvSpPr>
        <dsp:cNvPr id="5" name="燕尾形 4"/>
        <dsp:cNvSpPr/>
      </dsp:nvSpPr>
      <dsp:spPr bwMode="white">
        <a:xfrm rot="5400000">
          <a:off x="-114976" y="662609"/>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1430" tIns="11430" rIns="11430" bIns="114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sz="1800" dirty="0" smtClean="0"/>
            <a:t>2</a:t>
          </a:r>
          <a:endParaRPr lang="zh-CN" altLang="en-US" sz="1800" dirty="0"/>
        </a:p>
      </dsp:txBody>
      <dsp:txXfrm rot="5400000">
        <a:off x="-114976" y="662609"/>
        <a:ext cx="766505" cy="536554"/>
      </dsp:txXfrm>
    </dsp:sp>
    <dsp:sp modelId="{15895AAE-6335-4579-A4AC-4379CD49FEDB}">
      <dsp:nvSpPr>
        <dsp:cNvPr id="6" name="同侧圆角矩形 5"/>
        <dsp:cNvSpPr/>
      </dsp:nvSpPr>
      <dsp:spPr bwMode="white">
        <a:xfrm rot="5400000">
          <a:off x="1912270" y="-830275"/>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核实人员和基数</a:t>
          </a:r>
          <a:endParaRPr lang="zh-CN" altLang="en-US" sz="1800" dirty="0">
            <a:solidFill>
              <a:schemeClr val="dk1"/>
            </a:solidFill>
          </a:endParaRPr>
        </a:p>
      </dsp:txBody>
      <dsp:txXfrm rot="5400000">
        <a:off x="1912270" y="-830275"/>
        <a:ext cx="498228" cy="3249660"/>
      </dsp:txXfrm>
    </dsp:sp>
    <dsp:sp modelId="{5B2A5757-96EE-4B1C-961E-17CBA6B9EC1F}">
      <dsp:nvSpPr>
        <dsp:cNvPr id="7" name="燕尾形 6"/>
        <dsp:cNvSpPr/>
      </dsp:nvSpPr>
      <dsp:spPr bwMode="white">
        <a:xfrm rot="5400000">
          <a:off x="-114976" y="1205858"/>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1430" tIns="11430" rIns="11430" bIns="114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sz="1800" dirty="0" smtClean="0"/>
            <a:t>3</a:t>
          </a:r>
          <a:endParaRPr lang="zh-CN" altLang="en-US" sz="1800" dirty="0"/>
        </a:p>
      </dsp:txBody>
      <dsp:txXfrm rot="5400000">
        <a:off x="-114976" y="1205858"/>
        <a:ext cx="766505" cy="536554"/>
      </dsp:txXfrm>
    </dsp:sp>
    <dsp:sp modelId="{0D3230F9-5FCE-4A05-BF19-95DBF118EA5C}">
      <dsp:nvSpPr>
        <dsp:cNvPr id="8" name="同侧圆角矩形 7"/>
        <dsp:cNvSpPr/>
      </dsp:nvSpPr>
      <dsp:spPr bwMode="white">
        <a:xfrm rot="5400000">
          <a:off x="1912270" y="-284833"/>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核实工伤缴费费率</a:t>
          </a:r>
          <a:endParaRPr lang="zh-CN" altLang="en-US" sz="1800" dirty="0">
            <a:solidFill>
              <a:schemeClr val="dk1"/>
            </a:solidFill>
          </a:endParaRPr>
        </a:p>
      </dsp:txBody>
      <dsp:txXfrm rot="5400000">
        <a:off x="1912270" y="-284833"/>
        <a:ext cx="498228" cy="324966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786214" cy="1857388"/>
        <a:chOff x="0" y="0"/>
        <a:chExt cx="3786214" cy="1857388"/>
      </a:xfrm>
    </dsp:grpSpPr>
    <dsp:sp modelId="{E6B7B863-D89D-4597-B1F2-F6294FD0284E}">
      <dsp:nvSpPr>
        <dsp:cNvPr id="3" name="燕尾形 2"/>
        <dsp:cNvSpPr/>
      </dsp:nvSpPr>
      <dsp:spPr bwMode="white">
        <a:xfrm rot="5400000">
          <a:off x="-114976" y="114976"/>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8255" tIns="8255" rIns="8255" bIns="8255"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dirty="0" smtClean="0"/>
            <a:t>1</a:t>
          </a:r>
          <a:endParaRPr lang="zh-CN" altLang="en-US" dirty="0"/>
        </a:p>
      </dsp:txBody>
      <dsp:txXfrm rot="5400000">
        <a:off x="-114976" y="114976"/>
        <a:ext cx="766505" cy="536554"/>
      </dsp:txXfrm>
    </dsp:sp>
    <dsp:sp modelId="{1889A94F-27B1-45F4-836E-47AB46E2E72A}">
      <dsp:nvSpPr>
        <dsp:cNvPr id="4" name="同侧圆角矩形 3"/>
        <dsp:cNvSpPr/>
      </dsp:nvSpPr>
      <dsp:spPr bwMode="white">
        <a:xfrm rot="5400000">
          <a:off x="1912270" y="-1375716"/>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系统测试</a:t>
          </a:r>
          <a:endParaRPr lang="zh-CN" altLang="en-US" sz="1800" dirty="0">
            <a:solidFill>
              <a:schemeClr val="dk1"/>
            </a:solidFill>
          </a:endParaRPr>
        </a:p>
      </dsp:txBody>
      <dsp:txXfrm rot="5400000">
        <a:off x="1912270" y="-1375716"/>
        <a:ext cx="498228" cy="3249660"/>
      </dsp:txXfrm>
    </dsp:sp>
    <dsp:sp modelId="{07DA0E55-A3FE-4543-8776-976C3E2090D9}">
      <dsp:nvSpPr>
        <dsp:cNvPr id="5" name="燕尾形 4"/>
        <dsp:cNvSpPr/>
      </dsp:nvSpPr>
      <dsp:spPr bwMode="white">
        <a:xfrm rot="5400000">
          <a:off x="-114976" y="662609"/>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1430" tIns="11430" rIns="11430" bIns="114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sz="1800" dirty="0" smtClean="0"/>
            <a:t>2</a:t>
          </a:r>
          <a:endParaRPr lang="zh-CN" altLang="en-US" sz="1800" dirty="0"/>
        </a:p>
      </dsp:txBody>
      <dsp:txXfrm rot="5400000">
        <a:off x="-114976" y="662609"/>
        <a:ext cx="766505" cy="536554"/>
      </dsp:txXfrm>
    </dsp:sp>
    <dsp:sp modelId="{15895AAE-6335-4579-A4AC-4379CD49FEDB}">
      <dsp:nvSpPr>
        <dsp:cNvPr id="6" name="同侧圆角矩形 5"/>
        <dsp:cNvSpPr/>
      </dsp:nvSpPr>
      <dsp:spPr bwMode="white">
        <a:xfrm rot="5400000">
          <a:off x="1912270" y="-830275"/>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数据迁移</a:t>
          </a:r>
          <a:endParaRPr lang="zh-CN" altLang="en-US" sz="1800" dirty="0">
            <a:solidFill>
              <a:schemeClr val="dk1"/>
            </a:solidFill>
          </a:endParaRPr>
        </a:p>
      </dsp:txBody>
      <dsp:txXfrm rot="5400000">
        <a:off x="1912270" y="-830275"/>
        <a:ext cx="498228" cy="3249660"/>
      </dsp:txXfrm>
    </dsp:sp>
    <dsp:sp modelId="{5B2A5757-96EE-4B1C-961E-17CBA6B9EC1F}">
      <dsp:nvSpPr>
        <dsp:cNvPr id="7" name="燕尾形 6"/>
        <dsp:cNvSpPr/>
      </dsp:nvSpPr>
      <dsp:spPr bwMode="white">
        <a:xfrm rot="5400000">
          <a:off x="-114976" y="1205858"/>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1430" tIns="11430" rIns="11430" bIns="114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sz="1800" dirty="0" smtClean="0"/>
            <a:t>3</a:t>
          </a:r>
          <a:endParaRPr lang="zh-CN" altLang="en-US" sz="1800" dirty="0"/>
        </a:p>
      </dsp:txBody>
      <dsp:txXfrm rot="5400000">
        <a:off x="-114976" y="1205858"/>
        <a:ext cx="766505" cy="536554"/>
      </dsp:txXfrm>
    </dsp:sp>
    <dsp:sp modelId="{0D3230F9-5FCE-4A05-BF19-95DBF118EA5C}">
      <dsp:nvSpPr>
        <dsp:cNvPr id="8" name="同侧圆角矩形 7"/>
        <dsp:cNvSpPr/>
      </dsp:nvSpPr>
      <dsp:spPr bwMode="white">
        <a:xfrm rot="5400000">
          <a:off x="1912270" y="-284833"/>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宣传培训</a:t>
          </a:r>
          <a:endParaRPr lang="zh-CN" altLang="en-US" sz="1800" dirty="0">
            <a:solidFill>
              <a:schemeClr val="dk1"/>
            </a:solidFill>
          </a:endParaRPr>
        </a:p>
      </dsp:txBody>
      <dsp:txXfrm rot="5400000">
        <a:off x="1912270" y="-284833"/>
        <a:ext cx="498228" cy="324966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786214" cy="1857388"/>
        <a:chOff x="0" y="0"/>
        <a:chExt cx="3786214" cy="1857388"/>
      </a:xfrm>
    </dsp:grpSpPr>
    <dsp:sp modelId="{E6B7B863-D89D-4597-B1F2-F6294FD0284E}">
      <dsp:nvSpPr>
        <dsp:cNvPr id="3" name="燕尾形 2"/>
        <dsp:cNvSpPr/>
      </dsp:nvSpPr>
      <dsp:spPr bwMode="white">
        <a:xfrm rot="5400000">
          <a:off x="-114976" y="114976"/>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8255" tIns="8255" rIns="8255" bIns="8255"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dirty="0" smtClean="0"/>
            <a:t>1</a:t>
          </a:r>
          <a:endParaRPr lang="zh-CN" altLang="en-US" dirty="0"/>
        </a:p>
      </dsp:txBody>
      <dsp:txXfrm rot="5400000">
        <a:off x="-114976" y="114976"/>
        <a:ext cx="766505" cy="536554"/>
      </dsp:txXfrm>
    </dsp:sp>
    <dsp:sp modelId="{1889A94F-27B1-45F4-836E-47AB46E2E72A}">
      <dsp:nvSpPr>
        <dsp:cNvPr id="4" name="同侧圆角矩形 3"/>
        <dsp:cNvSpPr/>
      </dsp:nvSpPr>
      <dsp:spPr bwMode="white">
        <a:xfrm rot="5400000">
          <a:off x="1912270" y="-1375716"/>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核实功能模块</a:t>
          </a:r>
          <a:endParaRPr lang="zh-CN" altLang="en-US" sz="1800" dirty="0">
            <a:solidFill>
              <a:schemeClr val="dk1"/>
            </a:solidFill>
          </a:endParaRPr>
        </a:p>
      </dsp:txBody>
      <dsp:txXfrm rot="5400000">
        <a:off x="1912270" y="-1375716"/>
        <a:ext cx="498228" cy="3249660"/>
      </dsp:txXfrm>
    </dsp:sp>
    <dsp:sp modelId="{07DA0E55-A3FE-4543-8776-976C3E2090D9}">
      <dsp:nvSpPr>
        <dsp:cNvPr id="5" name="燕尾形 4"/>
        <dsp:cNvSpPr/>
      </dsp:nvSpPr>
      <dsp:spPr bwMode="white">
        <a:xfrm rot="5400000">
          <a:off x="-114976" y="662609"/>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1430" tIns="11430" rIns="11430" bIns="114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sz="1800" dirty="0" smtClean="0"/>
            <a:t>2</a:t>
          </a:r>
          <a:endParaRPr lang="zh-CN" altLang="en-US" sz="1800" dirty="0"/>
        </a:p>
      </dsp:txBody>
      <dsp:txXfrm rot="5400000">
        <a:off x="-114976" y="662609"/>
        <a:ext cx="766505" cy="536554"/>
      </dsp:txXfrm>
    </dsp:sp>
    <dsp:sp modelId="{15895AAE-6335-4579-A4AC-4379CD49FEDB}">
      <dsp:nvSpPr>
        <dsp:cNvPr id="6" name="同侧圆角矩形 5"/>
        <dsp:cNvSpPr/>
      </dsp:nvSpPr>
      <dsp:spPr bwMode="white">
        <a:xfrm rot="5400000">
          <a:off x="1912270" y="-830275"/>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核实人员和基数</a:t>
          </a:r>
          <a:endParaRPr lang="zh-CN" altLang="en-US" sz="1800" dirty="0">
            <a:solidFill>
              <a:schemeClr val="dk1"/>
            </a:solidFill>
          </a:endParaRPr>
        </a:p>
      </dsp:txBody>
      <dsp:txXfrm rot="5400000">
        <a:off x="1912270" y="-830275"/>
        <a:ext cx="498228" cy="3249660"/>
      </dsp:txXfrm>
    </dsp:sp>
    <dsp:sp modelId="{5B2A5757-96EE-4B1C-961E-17CBA6B9EC1F}">
      <dsp:nvSpPr>
        <dsp:cNvPr id="7" name="燕尾形 6"/>
        <dsp:cNvSpPr/>
      </dsp:nvSpPr>
      <dsp:spPr bwMode="white">
        <a:xfrm rot="5400000">
          <a:off x="-114976" y="1205858"/>
          <a:ext cx="766505" cy="536554"/>
        </a:xfrm>
        <a:prstGeom prst="chevron">
          <a:avLst/>
        </a:prstGeom>
      </dsp:spPr>
      <dsp:style>
        <a:lnRef idx="2">
          <a:schemeClr val="accent1"/>
        </a:lnRef>
        <a:fillRef idx="1">
          <a:schemeClr val="accent1"/>
        </a:fillRef>
        <a:effectRef idx="0">
          <a:scrgbClr r="0" g="0" b="0"/>
        </a:effectRef>
        <a:fontRef idx="minor">
          <a:schemeClr val="lt1"/>
        </a:fontRef>
      </dsp:style>
      <dsp:txBody>
        <a:bodyPr rot="-5400000" lIns="11430" tIns="11430" rIns="11430" bIns="11430" anchor="ctr"/>
        <a:lstStyle>
          <a:lvl1pPr algn="ctr">
            <a:defRPr sz="13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en-US" altLang="zh-CN" sz="1800" dirty="0" smtClean="0"/>
            <a:t>3</a:t>
          </a:r>
          <a:endParaRPr lang="zh-CN" altLang="en-US" sz="1800" dirty="0"/>
        </a:p>
      </dsp:txBody>
      <dsp:txXfrm rot="5400000">
        <a:off x="-114976" y="1205858"/>
        <a:ext cx="766505" cy="536554"/>
      </dsp:txXfrm>
    </dsp:sp>
    <dsp:sp modelId="{0D3230F9-5FCE-4A05-BF19-95DBF118EA5C}">
      <dsp:nvSpPr>
        <dsp:cNvPr id="8" name="同侧圆角矩形 7"/>
        <dsp:cNvSpPr/>
      </dsp:nvSpPr>
      <dsp:spPr bwMode="white">
        <a:xfrm rot="5400000">
          <a:off x="1912270" y="-284833"/>
          <a:ext cx="498228" cy="3249660"/>
        </a:xfrm>
        <a:prstGeom prst="round2SameRect">
          <a:avLst/>
        </a:prstGeom>
      </dsp:spPr>
      <dsp:style>
        <a:lnRef idx="2">
          <a:schemeClr val="accent1"/>
        </a:lnRef>
        <a:fillRef idx="1">
          <a:schemeClr val="lt1">
            <a:alpha val="90000"/>
          </a:schemeClr>
        </a:fillRef>
        <a:effectRef idx="0">
          <a:scrgbClr r="0" g="0" b="0"/>
        </a:effectRef>
        <a:fontRef idx="minor"/>
      </dsp:style>
      <dsp:txBody>
        <a:bodyPr rot="-5400000" lIns="128016" tIns="11430" rIns="11430" bIns="11430" anchor="ctr"/>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171450" lvl="1" indent="-171450">
            <a:lnSpc>
              <a:spcPct val="100000"/>
            </a:lnSpc>
            <a:spcBef>
              <a:spcPct val="0"/>
            </a:spcBef>
            <a:spcAft>
              <a:spcPct val="15000"/>
            </a:spcAft>
            <a:buChar char="•"/>
          </a:pPr>
          <a:r>
            <a:rPr lang="zh-CN" altLang="en-US" sz="1800" dirty="0" smtClean="0">
              <a:solidFill>
                <a:schemeClr val="dk1"/>
              </a:solidFill>
            </a:rPr>
            <a:t>核实工伤缴费费率</a:t>
          </a:r>
          <a:endParaRPr lang="zh-CN" altLang="en-US" sz="1800" dirty="0">
            <a:solidFill>
              <a:schemeClr val="dk1"/>
            </a:solidFill>
          </a:endParaRPr>
        </a:p>
      </dsp:txBody>
      <dsp:txXfrm rot="5400000">
        <a:off x="1912270" y="-284833"/>
        <a:ext cx="498228" cy="3249660"/>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srcNode" val="vNodes"/>
                <dgm:param type="dstNode" val="lastNode"/>
                <dgm:param type="begPts" val="auto"/>
                <dgm:param type="endPts" val="auto"/>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29C3BED-7A01-44B8-8152-11F751DC222B}"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1DA46D2-639E-4288-B228-23249D9BA96C}"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F696F62-B950-4C0D-A6F6-1D591CB475CB}"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AE480AF9-A885-43A5-A401-373F38B7FD3F}"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p:cNvSpPr>
            <a:spLocks noGrp="1" noRot="1" noChangeAspect="1" noTextEdit="1"/>
          </p:cNvSpPr>
          <p:nvPr>
            <p:ph type="sldImg"/>
          </p:nvPr>
        </p:nvSpPr>
        <p:spPr bwMode="auto">
          <a:noFill/>
          <a:ln>
            <a:solidFill>
              <a:srgbClr val="000000"/>
            </a:solidFill>
            <a:miter lim="800000"/>
          </a:ln>
        </p:spPr>
      </p:sp>
      <p:sp>
        <p:nvSpPr>
          <p:cNvPr id="10445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01380"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972DA8F5-8340-40EA-91E0-341E3FBBB4E1}"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p:cNvSpPr>
            <a:spLocks noGrp="1" noRot="1" noChangeAspect="1" noTextEdit="1"/>
          </p:cNvSpPr>
          <p:nvPr>
            <p:ph type="sldImg"/>
          </p:nvPr>
        </p:nvSpPr>
        <p:spPr bwMode="auto">
          <a:noFill/>
          <a:ln>
            <a:solidFill>
              <a:srgbClr val="000000"/>
            </a:solidFill>
            <a:miter lim="800000"/>
          </a:ln>
        </p:spPr>
      </p:sp>
      <p:sp>
        <p:nvSpPr>
          <p:cNvPr id="106499"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03428"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DCD677A7-7DB2-4301-BE23-EC0216349C7D}"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幻灯片图像占位符 1"/>
          <p:cNvSpPr>
            <a:spLocks noGrp="1" noRot="1" noChangeAspect="1" noTextEdit="1"/>
          </p:cNvSpPr>
          <p:nvPr>
            <p:ph type="sldImg"/>
          </p:nvPr>
        </p:nvSpPr>
        <p:spPr bwMode="auto">
          <a:noFill/>
          <a:ln>
            <a:solidFill>
              <a:srgbClr val="000000"/>
            </a:solidFill>
            <a:miter lim="800000"/>
          </a:ln>
        </p:spPr>
      </p:sp>
      <p:sp>
        <p:nvSpPr>
          <p:cNvPr id="105475" name="备注占位符 2"/>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本次早会主要内容有四项：首先是八九联动情况通报、第二项内容是优秀单位的项目平台经验分享，第三项内容是八九联动优秀个人经验分享，最后由个险部进行企划方案宣导。</a:t>
            </a:r>
            <a:endParaRPr lang="zh-CN" altLang="en-US" smtClean="0"/>
          </a:p>
          <a:p>
            <a:pPr eaLnBrk="1" hangingPunct="1">
              <a:spcBef>
                <a:spcPct val="0"/>
              </a:spcBef>
            </a:pPr>
            <a:endParaRPr lang="zh-CN" altLang="en-US" smtClean="0"/>
          </a:p>
        </p:txBody>
      </p:sp>
      <p:sp>
        <p:nvSpPr>
          <p:cNvPr id="102404"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852CBE58-6696-4C1B-B422-A4C8AB5B2076}"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p:cNvSpPr>
            <a:spLocks noGrp="1" noRot="1" noChangeAspect="1" noTextEdit="1"/>
          </p:cNvSpPr>
          <p:nvPr>
            <p:ph type="sldImg"/>
          </p:nvPr>
        </p:nvSpPr>
        <p:spPr bwMode="auto">
          <a:noFill/>
          <a:ln>
            <a:solidFill>
              <a:srgbClr val="000000"/>
            </a:solidFill>
            <a:miter lim="800000"/>
          </a:ln>
        </p:spPr>
      </p:sp>
      <p:sp>
        <p:nvSpPr>
          <p:cNvPr id="106499"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03428"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DCD677A7-7DB2-4301-BE23-EC0216349C7D}"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p:cNvSpPr>
            <a:spLocks noGrp="1" noRot="1" noChangeAspect="1" noTextEdit="1"/>
          </p:cNvSpPr>
          <p:nvPr>
            <p:ph type="sldImg"/>
          </p:nvPr>
        </p:nvSpPr>
        <p:spPr bwMode="auto">
          <a:noFill/>
          <a:ln>
            <a:solidFill>
              <a:srgbClr val="000000"/>
            </a:solidFill>
            <a:miter lim="800000"/>
          </a:ln>
        </p:spPr>
      </p:sp>
      <p:sp>
        <p:nvSpPr>
          <p:cNvPr id="106499"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03428"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DCD677A7-7DB2-4301-BE23-EC0216349C7D}"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AE480AF9-A885-43A5-A401-373F38B7FD3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027"/>
            <a:ext cx="7772400" cy="146942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5284"/>
            <a:ext cx="6400800" cy="1753141"/>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5172BD84-6293-429E-AB36-3BAC027C2C10}" type="slidenum">
              <a:rPr lang="zh-CN" altLang="zh-CN"/>
            </a:fld>
            <a:endParaRPr lang="zh-CN"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2441C644-804C-4AE2-8A8F-4CB65266B941}" type="slidenum">
              <a:rPr lang="zh-CN" altLang="zh-CN"/>
            </a:fld>
            <a:endParaRPr lang="zh-CN"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5252"/>
            <a:ext cx="2057400" cy="585015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5252"/>
            <a:ext cx="6019800" cy="5850156"/>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56401F40-EF28-436A-AC46-38B99AD78BA5}" type="slidenum">
              <a:rPr lang="zh-CN" altLang="zh-CN"/>
            </a:fld>
            <a:endParaRPr lang="zh-CN"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027"/>
            <a:ext cx="7772400" cy="146942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5284"/>
            <a:ext cx="6400800" cy="1753141"/>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601F4E75-2C1A-4718-8210-558029FA3B44}" type="slidenum">
              <a:rPr lang="zh-CN" altLang="zh-CN"/>
            </a:fld>
            <a:endParaRPr lang="zh-CN"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0" y="0"/>
            <a:ext cx="9144000" cy="6858000"/>
          </a:xfrm>
          <a:prstGeom prst="rect">
            <a:avLst/>
          </a:prstGeom>
          <a:solidFill>
            <a:schemeClr val="bg1">
              <a:alpha val="50195"/>
            </a:schemeClr>
          </a:solidFill>
          <a:ln w="9525" algn="ctr">
            <a:noFill/>
            <a:round/>
          </a:ln>
        </p:spPr>
        <p:txBody>
          <a:bodyPr/>
          <a:lstStyle/>
          <a:p>
            <a:pPr>
              <a:buFont typeface="Arial" panose="020B0604020202020204" pitchFamily="34" charset="0"/>
              <a:buNone/>
              <a:defRPr/>
            </a:pPr>
            <a:endParaRPr lang="zh-CN" altLang="en-US">
              <a:solidFill>
                <a:srgbClr val="000000"/>
              </a:solidFill>
            </a:endParaRPr>
          </a:p>
        </p:txBody>
      </p:sp>
      <p:sp>
        <p:nvSpPr>
          <p:cNvPr id="5" name="矩形 4"/>
          <p:cNvSpPr>
            <a:spLocks noChangeArrowheads="1"/>
          </p:cNvSpPr>
          <p:nvPr userDrawn="1"/>
        </p:nvSpPr>
        <p:spPr bwMode="auto">
          <a:xfrm>
            <a:off x="457200" y="844550"/>
            <a:ext cx="8686800" cy="61913"/>
          </a:xfrm>
          <a:prstGeom prst="rect">
            <a:avLst/>
          </a:prstGeom>
          <a:solidFill>
            <a:srgbClr val="ED1C24"/>
          </a:solidFill>
          <a:ln w="9525" algn="ctr">
            <a:noFill/>
            <a:round/>
          </a:ln>
        </p:spPr>
        <p:txBody>
          <a:bodyPr/>
          <a:lstStyle/>
          <a:p>
            <a:pPr>
              <a:buFont typeface="Arial" panose="020B0604020202020204" pitchFamily="34" charset="0"/>
              <a:buNone/>
              <a:defRPr/>
            </a:pPr>
            <a:endParaRPr lang="zh-CN" altLang="en-US">
              <a:solidFill>
                <a:srgbClr val="000000"/>
              </a:solidFill>
            </a:endParaRPr>
          </a:p>
        </p:txBody>
      </p:sp>
      <p:sp>
        <p:nvSpPr>
          <p:cNvPr id="2" name="标题 1"/>
          <p:cNvSpPr>
            <a:spLocks noGrp="1"/>
          </p:cNvSpPr>
          <p:nvPr>
            <p:ph type="title"/>
          </p:nvPr>
        </p:nvSpPr>
        <p:spPr>
          <a:xfrm>
            <a:off x="533506" y="-1"/>
            <a:ext cx="7696094" cy="842304"/>
          </a:xfrm>
        </p:spPr>
        <p:txBody>
          <a:bodyPr anchor="b"/>
          <a:lstStyle>
            <a:lvl1pPr algn="l">
              <a:defRPr sz="30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7"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8"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7A76CD3A-2E60-40B9-A273-8363613D81B8}" type="slidenum">
              <a:rPr lang="zh-CN" altLang="zh-CN"/>
            </a:fld>
            <a:endParaRPr lang="zh-CN"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144"/>
            <a:ext cx="7772400" cy="1363554"/>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7082"/>
            <a:ext cx="7772400" cy="1499063"/>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30821C08-D853-47B3-9F04-E24E88C7B49E}" type="slidenum">
              <a:rPr lang="zh-CN" altLang="zh-CN"/>
            </a:fld>
            <a:endParaRPr lang="zh-CN"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694"/>
            <a:ext cx="4038600" cy="4524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694"/>
            <a:ext cx="4038600" cy="4524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D7C5CD08-D0D0-42AB-B30B-21EBFBB9698B}" type="slidenum">
              <a:rPr lang="zh-CN" altLang="zh-CN"/>
            </a:fld>
            <a:endParaRPr lang="zh-CN"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086"/>
            <a:ext cx="4040188" cy="63943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517"/>
            <a:ext cx="4040188" cy="39509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33" y="1535086"/>
            <a:ext cx="4041775" cy="63943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33" y="2174517"/>
            <a:ext cx="4041775" cy="39509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AF8B94B1-F8BC-4481-AAFB-9A54879A239E}" type="slidenum">
              <a:rPr lang="zh-CN" altLang="zh-CN"/>
            </a:fld>
            <a:endParaRPr lang="zh-CN"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AEB1965D-F28F-4FA1-A4C2-415211B894D9}" type="slidenum">
              <a:rPr lang="zh-CN" altLang="zh-CN"/>
            </a:fld>
            <a:endParaRPr lang="zh-CN"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51641D78-8C0A-4807-B0FB-87FCB37CB5B5}" type="slidenum">
              <a:rPr lang="zh-CN" altLang="zh-CN"/>
            </a:fld>
            <a:endParaRPr lang="zh-CN"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73138"/>
            <a:ext cx="3008313" cy="116240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135"/>
            <a:ext cx="5111750" cy="585227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19" y="1435545"/>
            <a:ext cx="3008313" cy="46898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CB8B63EB-238A-4D6B-B998-9BC6ED7CBBA0}" type="slidenum">
              <a:rPr lang="zh-CN" altLang="zh-CN"/>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0" y="0"/>
            <a:ext cx="9144000" cy="6858000"/>
          </a:xfrm>
          <a:prstGeom prst="rect">
            <a:avLst/>
          </a:prstGeom>
          <a:solidFill>
            <a:schemeClr val="bg1">
              <a:alpha val="50195"/>
            </a:schemeClr>
          </a:solidFill>
          <a:ln w="9525" algn="ctr">
            <a:noFill/>
            <a:round/>
          </a:ln>
        </p:spPr>
        <p:txBody>
          <a:bodyPr/>
          <a:lstStyle/>
          <a:p>
            <a:pPr>
              <a:buFont typeface="Arial" panose="020B0604020202020204" pitchFamily="34" charset="0"/>
              <a:buNone/>
              <a:defRPr/>
            </a:pPr>
            <a:endParaRPr lang="zh-CN" altLang="en-US">
              <a:solidFill>
                <a:srgbClr val="000000"/>
              </a:solidFill>
            </a:endParaRPr>
          </a:p>
        </p:txBody>
      </p:sp>
      <p:sp>
        <p:nvSpPr>
          <p:cNvPr id="5" name="矩形 4"/>
          <p:cNvSpPr>
            <a:spLocks noChangeArrowheads="1"/>
          </p:cNvSpPr>
          <p:nvPr userDrawn="1"/>
        </p:nvSpPr>
        <p:spPr bwMode="auto">
          <a:xfrm>
            <a:off x="457200" y="844550"/>
            <a:ext cx="8686800" cy="61913"/>
          </a:xfrm>
          <a:prstGeom prst="rect">
            <a:avLst/>
          </a:prstGeom>
          <a:solidFill>
            <a:srgbClr val="ED1C24"/>
          </a:solidFill>
          <a:ln w="9525" algn="ctr">
            <a:noFill/>
            <a:round/>
          </a:ln>
        </p:spPr>
        <p:txBody>
          <a:bodyPr/>
          <a:lstStyle/>
          <a:p>
            <a:pPr>
              <a:buFont typeface="Arial" panose="020B0604020202020204" pitchFamily="34" charset="0"/>
              <a:buNone/>
              <a:defRPr/>
            </a:pPr>
            <a:endParaRPr lang="zh-CN" altLang="en-US">
              <a:solidFill>
                <a:srgbClr val="000000"/>
              </a:solidFill>
            </a:endParaRPr>
          </a:p>
        </p:txBody>
      </p:sp>
      <p:sp>
        <p:nvSpPr>
          <p:cNvPr id="2" name="标题 1"/>
          <p:cNvSpPr>
            <a:spLocks noGrp="1"/>
          </p:cNvSpPr>
          <p:nvPr>
            <p:ph type="title"/>
          </p:nvPr>
        </p:nvSpPr>
        <p:spPr>
          <a:xfrm>
            <a:off x="533506" y="-1"/>
            <a:ext cx="7696094" cy="842304"/>
          </a:xfrm>
        </p:spPr>
        <p:txBody>
          <a:bodyPr anchor="b"/>
          <a:lstStyle>
            <a:lvl1pPr algn="l">
              <a:defRPr sz="30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7"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8"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08A6725-8349-4F65-8213-4A7E78937373}" type="slidenum">
              <a:rPr lang="zh-CN" altLang="zh-CN"/>
            </a:fld>
            <a:endParaRPr lang="zh-CN"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99965"/>
            <a:ext cx="5486400" cy="56744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906"/>
            <a:ext cx="5486400" cy="411607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407"/>
            <a:ext cx="5486400" cy="80458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0BBA7BE7-5089-4FF0-BCD1-3ED0444279D0}" type="slidenum">
              <a:rPr lang="zh-CN" altLang="zh-CN"/>
            </a:fld>
            <a:endParaRPr lang="zh-CN"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93D95EF9-B182-4040-951F-B6AB3D86DBCE}" type="slidenum">
              <a:rPr lang="zh-CN" altLang="zh-CN"/>
            </a:fld>
            <a:endParaRPr lang="zh-CN"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5252"/>
            <a:ext cx="2057400" cy="585015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5252"/>
            <a:ext cx="6019800" cy="5850156"/>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C425B453-A4C8-44CA-8C78-48C609CC3A8A}" type="slidenum">
              <a:rPr lang="zh-CN" altLang="zh-CN"/>
            </a:fld>
            <a:endParaRPr lang="zh-CN"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027"/>
            <a:ext cx="7772400" cy="146942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5284"/>
            <a:ext cx="6400800" cy="1753141"/>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10CF715-9D48-4A70-A445-672568F1B668}" type="slidenum">
              <a:rPr lang="zh-CN" altLang="zh-CN"/>
            </a:fld>
            <a:endParaRPr lang="zh-CN"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0" y="0"/>
            <a:ext cx="9144000" cy="6858000"/>
          </a:xfrm>
          <a:prstGeom prst="rect">
            <a:avLst/>
          </a:prstGeom>
          <a:solidFill>
            <a:schemeClr val="bg1">
              <a:alpha val="50195"/>
            </a:schemeClr>
          </a:solidFill>
          <a:ln w="9525" algn="ctr">
            <a:noFill/>
            <a:round/>
          </a:ln>
        </p:spPr>
        <p:txBody>
          <a:bodyPr/>
          <a:lstStyle/>
          <a:p>
            <a:pPr>
              <a:buFont typeface="Arial" panose="020B0604020202020204" pitchFamily="34" charset="0"/>
              <a:buNone/>
              <a:defRPr/>
            </a:pPr>
            <a:endParaRPr lang="zh-CN" altLang="en-US">
              <a:solidFill>
                <a:srgbClr val="000000"/>
              </a:solidFill>
            </a:endParaRPr>
          </a:p>
        </p:txBody>
      </p:sp>
      <p:sp>
        <p:nvSpPr>
          <p:cNvPr id="5" name="矩形 4"/>
          <p:cNvSpPr>
            <a:spLocks noChangeArrowheads="1"/>
          </p:cNvSpPr>
          <p:nvPr userDrawn="1"/>
        </p:nvSpPr>
        <p:spPr bwMode="auto">
          <a:xfrm>
            <a:off x="457200" y="844550"/>
            <a:ext cx="8686800" cy="61913"/>
          </a:xfrm>
          <a:prstGeom prst="rect">
            <a:avLst/>
          </a:prstGeom>
          <a:solidFill>
            <a:srgbClr val="ED1C24"/>
          </a:solidFill>
          <a:ln w="9525" algn="ctr">
            <a:noFill/>
            <a:round/>
          </a:ln>
        </p:spPr>
        <p:txBody>
          <a:bodyPr/>
          <a:lstStyle/>
          <a:p>
            <a:pPr>
              <a:buFont typeface="Arial" panose="020B0604020202020204" pitchFamily="34" charset="0"/>
              <a:buNone/>
              <a:defRPr/>
            </a:pPr>
            <a:endParaRPr lang="zh-CN" altLang="en-US">
              <a:solidFill>
                <a:srgbClr val="000000"/>
              </a:solidFill>
            </a:endParaRPr>
          </a:p>
        </p:txBody>
      </p:sp>
      <p:sp>
        <p:nvSpPr>
          <p:cNvPr id="2" name="标题 1"/>
          <p:cNvSpPr>
            <a:spLocks noGrp="1"/>
          </p:cNvSpPr>
          <p:nvPr>
            <p:ph type="title"/>
          </p:nvPr>
        </p:nvSpPr>
        <p:spPr>
          <a:xfrm>
            <a:off x="533506" y="-1"/>
            <a:ext cx="7696094" cy="842304"/>
          </a:xfrm>
        </p:spPr>
        <p:txBody>
          <a:bodyPr anchor="b"/>
          <a:lstStyle>
            <a:lvl1pPr algn="l">
              <a:defRPr sz="3000" b="1">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7"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8"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30876734-E4A1-486A-B5D8-DF23D913E078}" type="slidenum">
              <a:rPr lang="zh-CN" altLang="zh-CN"/>
            </a:fld>
            <a:endParaRPr lang="zh-CN"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144"/>
            <a:ext cx="7772400" cy="1363554"/>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7082"/>
            <a:ext cx="7772400" cy="1499063"/>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BE91E616-2C32-49E4-9A22-8ED4C6C27489}" type="slidenum">
              <a:rPr lang="zh-CN" altLang="zh-CN"/>
            </a:fld>
            <a:endParaRPr lang="zh-CN"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694"/>
            <a:ext cx="4038600" cy="4524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694"/>
            <a:ext cx="4038600" cy="4524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01CBDFBD-9AED-4A6A-A7A7-E3EF785EDE1D}" type="slidenum">
              <a:rPr lang="zh-CN" altLang="zh-CN"/>
            </a:fld>
            <a:endParaRPr lang="zh-CN"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083"/>
            <a:ext cx="4040188" cy="63943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514"/>
            <a:ext cx="4040188" cy="39509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33" y="1535083"/>
            <a:ext cx="4041775" cy="63943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33" y="2174514"/>
            <a:ext cx="4041775" cy="39509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9B006E51-F63C-4EDE-BD7B-6BA3CA37EC20}" type="slidenum">
              <a:rPr lang="zh-CN" altLang="zh-CN"/>
            </a:fld>
            <a:endParaRPr lang="zh-CN"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5B1147F9-FA21-454E-BB01-766306CD7FEB}" type="slidenum">
              <a:rPr lang="zh-CN" altLang="zh-CN"/>
            </a:fld>
            <a:endParaRPr lang="zh-CN"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CE5D9881-7745-438C-9461-E76DBE94AFA6}" type="slidenum">
              <a:rPr lang="zh-CN" altLang="zh-CN"/>
            </a:fld>
            <a:endParaRPr lang="zh-CN"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144"/>
            <a:ext cx="7772400" cy="1363554"/>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7082"/>
            <a:ext cx="7772400" cy="1499063"/>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AD44922A-0501-49F3-A75C-06C9BA75B71B}" type="slidenum">
              <a:rPr lang="zh-CN" altLang="zh-CN"/>
            </a:fld>
            <a:endParaRPr lang="zh-CN"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73138"/>
            <a:ext cx="3008313" cy="116240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135"/>
            <a:ext cx="5111750" cy="585227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19" y="1435545"/>
            <a:ext cx="3008313" cy="46898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45C138C-F57E-4E5E-B22F-AABBB6C83AED}" type="slidenum">
              <a:rPr lang="zh-CN" altLang="zh-CN"/>
            </a:fld>
            <a:endParaRPr lang="zh-CN"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99965"/>
            <a:ext cx="5486400" cy="56744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906"/>
            <a:ext cx="5486400" cy="411607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407"/>
            <a:ext cx="5486400" cy="80458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ECEE1E72-F171-43E3-AF16-EC2BB1A92204}" type="slidenum">
              <a:rPr lang="zh-CN" altLang="zh-CN"/>
            </a:fld>
            <a:endParaRPr lang="zh-CN"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1C956057-327F-4881-889C-615546D18994}" type="slidenum">
              <a:rPr lang="zh-CN" altLang="zh-CN"/>
            </a:fld>
            <a:endParaRPr lang="zh-CN"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5252"/>
            <a:ext cx="2057400" cy="5850156"/>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5252"/>
            <a:ext cx="6019800" cy="5850156"/>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01349471-4157-4045-AFBF-985FCA198AEC}" type="slidenum">
              <a:rPr lang="zh-CN" altLang="zh-CN"/>
            </a:fld>
            <a:endParaRPr lang="zh-CN"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694"/>
            <a:ext cx="4038600" cy="4524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694"/>
            <a:ext cx="4038600" cy="4524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8031EE5A-DFBB-4B1A-A0E3-BA5D24D9678A}" type="slidenum">
              <a:rPr lang="zh-CN" altLang="zh-CN"/>
            </a:fld>
            <a:endParaRPr lang="zh-CN"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087"/>
            <a:ext cx="4040188" cy="63943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518"/>
            <a:ext cx="4040188" cy="39509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33" y="1535087"/>
            <a:ext cx="4041775" cy="63943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33" y="2174518"/>
            <a:ext cx="4041775" cy="39509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8"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DCC91EF5-828C-4FE8-AD80-AFC9931017EB}" type="slidenum">
              <a:rPr lang="zh-CN" altLang="zh-CN"/>
            </a:fld>
            <a:endParaRPr lang="zh-CN"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4"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DF4BACC4-06D6-4470-8757-36B28E8116E9}" type="slidenum">
              <a:rPr lang="zh-CN" altLang="zh-CN"/>
            </a:fld>
            <a:endParaRPr lang="zh-CN"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3"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0C2A7F14-821F-4E0B-A57D-896922165322}" type="slidenum">
              <a:rPr lang="zh-CN" altLang="zh-CN"/>
            </a:fld>
            <a:endParaRPr lang="zh-CN"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19" y="273138"/>
            <a:ext cx="3008313" cy="116240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135"/>
            <a:ext cx="5111750" cy="585227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19" y="1435545"/>
            <a:ext cx="3008313" cy="46898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273B6114-1C44-4EED-85C6-56D25D49C64F}" type="slidenum">
              <a:rPr lang="zh-CN" altLang="zh-CN"/>
            </a:fld>
            <a:endParaRPr lang="zh-CN"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799965"/>
            <a:ext cx="5486400" cy="56744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1906"/>
            <a:ext cx="5486400" cy="411607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407"/>
            <a:ext cx="5486400" cy="80458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zh-CN" altLang="zh-CN"/>
          </a:p>
        </p:txBody>
      </p:sp>
      <p:sp>
        <p:nvSpPr>
          <p:cNvPr id="6"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fontAlgn="auto">
              <a:spcBef>
                <a:spcPts val="0"/>
              </a:spcBef>
              <a:spcAft>
                <a:spcPts val="0"/>
              </a:spcAft>
              <a:defRPr/>
            </a:lvl1pPr>
          </a:lstStyle>
          <a:p>
            <a:pPr>
              <a:defRPr/>
            </a:pPr>
            <a:fld id="{B740747E-1941-44A8-8CE8-179EA45467CC}" type="slidenum">
              <a:rPr lang="zh-CN" altLang="zh-CN"/>
            </a:fld>
            <a:endParaRPr lang="zh-CN"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rcRect/>
          <a:stretch>
            <a:fillRect t="-1000" b="-1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4587"/>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1028" name="Rectangle 4"/>
          <p:cNvSpPr>
            <a:spLocks noGrp="1" noChangeArrowheads="1"/>
          </p:cNvSpPr>
          <p:nvPr>
            <p:ph type="dt" sz="half" idx="2"/>
          </p:nvPr>
        </p:nvSpPr>
        <p:spPr bwMode="auto">
          <a:xfrm>
            <a:off x="457200" y="6246813"/>
            <a:ext cx="21336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solidFill>
                  <a:srgbClr val="000000"/>
                </a:solidFill>
                <a:latin typeface="Arial" panose="020B0604020202020204" pitchFamily="34" charset="0"/>
                <a:ea typeface="宋体" panose="02010600030101010101"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6813"/>
            <a:ext cx="28956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solidFill>
                  <a:srgbClr val="000000"/>
                </a:solidFill>
                <a:latin typeface="Arial" panose="020B0604020202020204" pitchFamily="34" charset="0"/>
                <a:ea typeface="宋体" panose="02010600030101010101"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6813"/>
            <a:ext cx="2133600" cy="476250"/>
          </a:xfrm>
          <a:prstGeom prst="rect">
            <a:avLst/>
          </a:prstGeom>
          <a:noFill/>
          <a:ln>
            <a:noFill/>
          </a:ln>
          <a:effectLst/>
        </p:spPr>
        <p:txBody>
          <a:bodyPr vert="horz" wrap="square" lIns="91440" tIns="45720" rIns="91440" bIns="45720" numCol="1" anchor="t" anchorCtr="0" compatLnSpc="1"/>
          <a:lstStyle>
            <a:lvl1pPr algn="r">
              <a:buFont typeface="Arial" panose="020B0604020202020204" pitchFamily="34" charset="0"/>
              <a:buNone/>
              <a:defRPr sz="1400">
                <a:solidFill>
                  <a:srgbClr val="000000"/>
                </a:solidFill>
                <a:latin typeface="Arial" panose="020B0604020202020204" pitchFamily="34" charset="0"/>
                <a:ea typeface="宋体" panose="02010600030101010101" pitchFamily="2" charset="-122"/>
              </a:defRPr>
            </a:lvl1pPr>
          </a:lstStyle>
          <a:p>
            <a:pPr>
              <a:defRPr/>
            </a:pPr>
            <a:fld id="{F22A4525-B99E-426E-8991-235E37AF2F00}" type="slidenum">
              <a:rPr lang="zh-CN" altLang="zh-CN"/>
            </a:fld>
            <a:endParaRPr lang="zh-CN"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rcRect/>
          <a:stretch>
            <a:fillRect t="-1000" b="-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4587"/>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1028" name="Rectangle 4"/>
          <p:cNvSpPr>
            <a:spLocks noGrp="1" noChangeArrowheads="1"/>
          </p:cNvSpPr>
          <p:nvPr>
            <p:ph type="dt" sz="half" idx="2"/>
          </p:nvPr>
        </p:nvSpPr>
        <p:spPr bwMode="auto">
          <a:xfrm>
            <a:off x="457200" y="6246813"/>
            <a:ext cx="21336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solidFill>
                  <a:srgbClr val="000000"/>
                </a:solidFill>
                <a:latin typeface="Arial" panose="020B0604020202020204" pitchFamily="34" charset="0"/>
                <a:ea typeface="宋体" panose="02010600030101010101"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6813"/>
            <a:ext cx="28956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solidFill>
                  <a:srgbClr val="000000"/>
                </a:solidFill>
                <a:latin typeface="Arial" panose="020B0604020202020204" pitchFamily="34" charset="0"/>
                <a:ea typeface="宋体" panose="02010600030101010101"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6813"/>
            <a:ext cx="2133600" cy="476250"/>
          </a:xfrm>
          <a:prstGeom prst="rect">
            <a:avLst/>
          </a:prstGeom>
          <a:noFill/>
          <a:ln>
            <a:noFill/>
          </a:ln>
          <a:effectLst/>
        </p:spPr>
        <p:txBody>
          <a:bodyPr vert="horz" wrap="square" lIns="91440" tIns="45720" rIns="91440" bIns="45720" numCol="1" anchor="t" anchorCtr="0" compatLnSpc="1"/>
          <a:lstStyle>
            <a:lvl1pPr algn="r">
              <a:buFont typeface="Arial" panose="020B0604020202020204" pitchFamily="34" charset="0"/>
              <a:buNone/>
              <a:defRPr sz="1400">
                <a:solidFill>
                  <a:srgbClr val="000000"/>
                </a:solidFill>
                <a:latin typeface="Arial" panose="020B0604020202020204" pitchFamily="34" charset="0"/>
                <a:ea typeface="宋体" panose="02010600030101010101" pitchFamily="2" charset="-122"/>
              </a:defRPr>
            </a:lvl1pPr>
          </a:lstStyle>
          <a:p>
            <a:pPr>
              <a:defRPr/>
            </a:pPr>
            <a:fld id="{8A77E7C4-E0D7-449A-92CD-4061BDADF04D}" type="slidenum">
              <a:rPr lang="zh-CN" altLang="zh-CN"/>
            </a:fld>
            <a:endParaRPr lang="zh-CN"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a:blip>
          <a:srcRect/>
          <a:stretch>
            <a:fillRect t="-1000" b="-1000"/>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4587"/>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1028" name="Rectangle 4"/>
          <p:cNvSpPr>
            <a:spLocks noGrp="1" noChangeArrowheads="1"/>
          </p:cNvSpPr>
          <p:nvPr>
            <p:ph type="dt" sz="half" idx="2"/>
          </p:nvPr>
        </p:nvSpPr>
        <p:spPr bwMode="auto">
          <a:xfrm>
            <a:off x="457200" y="6246813"/>
            <a:ext cx="2133600" cy="476250"/>
          </a:xfrm>
          <a:prstGeom prst="rect">
            <a:avLst/>
          </a:prstGeom>
          <a:noFill/>
          <a:ln>
            <a:noFill/>
          </a:ln>
          <a:effectLst/>
        </p:spPr>
        <p:txBody>
          <a:bodyPr vert="horz" wrap="square" lIns="91440" tIns="45720" rIns="91440" bIns="45720" numCol="1" anchor="t" anchorCtr="0" compatLnSpc="1"/>
          <a:lstStyle>
            <a:lvl1pPr>
              <a:buFont typeface="Arial" panose="020B0604020202020204" pitchFamily="34" charset="0"/>
              <a:buNone/>
              <a:defRPr sz="1400">
                <a:solidFill>
                  <a:srgbClr val="000000"/>
                </a:solidFill>
                <a:latin typeface="Arial" panose="020B0604020202020204" pitchFamily="34" charset="0"/>
                <a:ea typeface="宋体" panose="02010600030101010101"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6813"/>
            <a:ext cx="2895600" cy="476250"/>
          </a:xfrm>
          <a:prstGeom prst="rect">
            <a:avLst/>
          </a:prstGeom>
          <a:noFill/>
          <a:ln>
            <a:noFill/>
          </a:ln>
          <a:effectLst/>
        </p:spPr>
        <p:txBody>
          <a:bodyPr vert="horz" wrap="square" lIns="91440" tIns="45720" rIns="91440" bIns="45720" numCol="1" anchor="t" anchorCtr="0" compatLnSpc="1"/>
          <a:lstStyle>
            <a:lvl1pPr algn="ctr">
              <a:buFont typeface="Arial" panose="020B0604020202020204" pitchFamily="34" charset="0"/>
              <a:buNone/>
              <a:defRPr sz="1400">
                <a:solidFill>
                  <a:srgbClr val="000000"/>
                </a:solidFill>
                <a:latin typeface="Arial" panose="020B0604020202020204" pitchFamily="34" charset="0"/>
                <a:ea typeface="宋体" panose="02010600030101010101"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6813"/>
            <a:ext cx="2133600" cy="476250"/>
          </a:xfrm>
          <a:prstGeom prst="rect">
            <a:avLst/>
          </a:prstGeom>
          <a:noFill/>
          <a:ln>
            <a:noFill/>
          </a:ln>
          <a:effectLst/>
        </p:spPr>
        <p:txBody>
          <a:bodyPr vert="horz" wrap="square" lIns="91440" tIns="45720" rIns="91440" bIns="45720" numCol="1" anchor="t" anchorCtr="0" compatLnSpc="1"/>
          <a:lstStyle>
            <a:lvl1pPr algn="r">
              <a:buFont typeface="Arial" panose="020B0604020202020204" pitchFamily="34" charset="0"/>
              <a:buNone/>
              <a:defRPr sz="1400">
                <a:solidFill>
                  <a:srgbClr val="000000"/>
                </a:solidFill>
                <a:latin typeface="Arial" panose="020B0604020202020204" pitchFamily="34" charset="0"/>
                <a:ea typeface="宋体" panose="02010600030101010101" pitchFamily="2" charset="-122"/>
              </a:defRPr>
            </a:lvl1pPr>
          </a:lstStyle>
          <a:p>
            <a:pPr>
              <a:defRPr/>
            </a:pPr>
            <a:fld id="{DE295DB1-CE74-4ABC-AC79-BB4778579B86}" type="slidenum">
              <a:rPr lang="zh-CN" altLang="zh-CN"/>
            </a:fld>
            <a:endParaRPr lang="zh-CN"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3.jpeg"/><Relationship Id="rId3" Type="http://schemas.openxmlformats.org/officeDocument/2006/relationships/image" Target="../media/image2.png"/><Relationship Id="rId2" Type="http://schemas.microsoft.com/office/2007/relationships/media" Target="file:///C:\Users\dzh\Desktop\PPT(007)12-02\&#21830;&#21153;&#19968;.mp3" TargetMode="External"/><Relationship Id="rId1" Type="http://schemas.openxmlformats.org/officeDocument/2006/relationships/audio" Target="file:///C:\Users\dzh\Desktop\PPT(007)12-02\&#21830;&#21153;&#19968;.mp3" TargetMode="Externa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9.xml"/><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9.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9.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9.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9" Type="http://schemas.openxmlformats.org/officeDocument/2006/relationships/diagramColors" Target="../diagrams/colors6.xml"/><Relationship Id="rId8" Type="http://schemas.openxmlformats.org/officeDocument/2006/relationships/diagramQuickStyle" Target="../diagrams/quickStyle6.xml"/><Relationship Id="rId7" Type="http://schemas.openxmlformats.org/officeDocument/2006/relationships/diagramLayout" Target="../diagrams/layout6.xml"/><Relationship Id="rId6" Type="http://schemas.openxmlformats.org/officeDocument/2006/relationships/diagramData" Target="../diagrams/data6.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2" Type="http://schemas.openxmlformats.org/officeDocument/2006/relationships/notesSlide" Target="../notesSlides/notesSlide15.xml"/><Relationship Id="rId11" Type="http://schemas.openxmlformats.org/officeDocument/2006/relationships/slideLayout" Target="../slideLayouts/slideLayout29.xml"/><Relationship Id="rId10" Type="http://schemas.microsoft.com/office/2007/relationships/diagramDrawing" Target="../diagrams/drawing6.xml"/><Relationship Id="rId1" Type="http://schemas.openxmlformats.org/officeDocument/2006/relationships/diagramData" Target="../diagrams/data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9.xml"/><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9.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hyperlink" Target="http://218.60.150.1:8081/ehrss/login/" TargetMode="Externa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9.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22.png"/><Relationship Id="rId2" Type="http://schemas.microsoft.com/office/2007/relationships/media" Target="file:///D:\&#25105;&#30340;&#25991;&#26723;\6OA&#36890;&#30693;\2023&#24180;\20230724&#24037;&#20260;&#20445;&#38505;&#20351;&#29992;&#30465;&#31995;&#32479;\&#33457;&#21517;&#20876;&#26597;&#35810;.mp4" TargetMode="External"/><Relationship Id="rId1" Type="http://schemas.openxmlformats.org/officeDocument/2006/relationships/video" Target="file:///D:\&#25105;&#30340;&#25991;&#26723;\6OA&#36890;&#30693;\2023&#24180;\20230724&#24037;&#20260;&#20445;&#38505;&#20351;&#29992;&#30465;&#31995;&#32479;\&#33457;&#21517;&#20876;&#26597;&#35810;.mp4"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9.xml"/><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24.png"/><Relationship Id="rId2" Type="http://schemas.microsoft.com/office/2007/relationships/media" Target="file:///D:\&#25105;&#30340;&#25991;&#26723;\6OA&#36890;&#30693;\2023&#24180;\20230724&#24037;&#20260;&#20445;&#38505;&#20351;&#29992;&#30465;&#31995;&#32479;\&#27169;&#29256;&#23545;&#27604;.mp4" TargetMode="External"/><Relationship Id="rId1" Type="http://schemas.openxmlformats.org/officeDocument/2006/relationships/video" Target="file:///D:\&#25105;&#30340;&#25991;&#26723;\6OA&#36890;&#30693;\2023&#24180;\20230724&#24037;&#20260;&#20445;&#38505;&#20351;&#29992;&#30465;&#31995;&#32479;\&#27169;&#29256;&#23545;&#27604;.mp4"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9.xml"/><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9.xml"/><Relationship Id="rId2" Type="http://schemas.openxmlformats.org/officeDocument/2006/relationships/image" Target="../media/image27.png"/><Relationship Id="rId1"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29.xml"/><Relationship Id="rId7" Type="http://schemas.openxmlformats.org/officeDocument/2006/relationships/image" Target="../media/image5.png"/><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microsoft.com/office/2007/relationships/diagramDrawing" Target="../diagrams/drawing2.xml"/><Relationship Id="rId8" Type="http://schemas.openxmlformats.org/officeDocument/2006/relationships/diagramColors" Target="../diagrams/colors2.xml"/><Relationship Id="rId7" Type="http://schemas.openxmlformats.org/officeDocument/2006/relationships/diagramQuickStyle" Target="../diagrams/quickStyle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4" Type="http://schemas.openxmlformats.org/officeDocument/2006/relationships/notesSlide" Target="../notesSlides/notesSlide5.xml"/><Relationship Id="rId13" Type="http://schemas.openxmlformats.org/officeDocument/2006/relationships/slideLayout" Target="../slideLayouts/slideLayout29.xml"/><Relationship Id="rId12" Type="http://schemas.openxmlformats.org/officeDocument/2006/relationships/image" Target="../media/image12.png"/><Relationship Id="rId11" Type="http://schemas.openxmlformats.org/officeDocument/2006/relationships/image" Target="../media/image11.png"/><Relationship Id="rId10" Type="http://schemas.openxmlformats.org/officeDocument/2006/relationships/image" Target="../media/image10.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9" Type="http://schemas.openxmlformats.org/officeDocument/2006/relationships/diagramColors" Target="../diagrams/colors4.xml"/><Relationship Id="rId8" Type="http://schemas.openxmlformats.org/officeDocument/2006/relationships/diagramQuickStyle" Target="../diagrams/quickStyle4.xml"/><Relationship Id="rId7" Type="http://schemas.openxmlformats.org/officeDocument/2006/relationships/diagramLayout" Target="../diagrams/layout4.xml"/><Relationship Id="rId6" Type="http://schemas.openxmlformats.org/officeDocument/2006/relationships/diagramData" Target="../diagrams/data4.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2" Type="http://schemas.openxmlformats.org/officeDocument/2006/relationships/notesSlide" Target="../notesSlides/notesSlide6.xml"/><Relationship Id="rId11" Type="http://schemas.openxmlformats.org/officeDocument/2006/relationships/slideLayout" Target="../slideLayouts/slideLayout29.xml"/><Relationship Id="rId10" Type="http://schemas.microsoft.com/office/2007/relationships/diagramDrawing" Target="../diagrams/drawing4.xml"/><Relationship Id="rId1" Type="http://schemas.openxmlformats.org/officeDocument/2006/relationships/diagramData" Target="../diagrams/data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9.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9.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商务一.mp3">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a:srcRect/>
          <a:stretch>
            <a:fillRect/>
          </a:stretch>
        </p:blipFill>
        <p:spPr bwMode="auto">
          <a:xfrm>
            <a:off x="10475913" y="-7938"/>
            <a:ext cx="2438400" cy="3251201"/>
          </a:xfrm>
          <a:prstGeom prst="rect">
            <a:avLst/>
          </a:prstGeom>
          <a:noFill/>
          <a:ln w="9525">
            <a:noFill/>
            <a:miter lim="800000"/>
            <a:headEnd/>
            <a:tailEnd/>
          </a:ln>
        </p:spPr>
      </p:pic>
      <p:pic>
        <p:nvPicPr>
          <p:cNvPr id="74755" name="图片 2"/>
          <p:cNvPicPr>
            <a:picLocks noChangeAspect="1"/>
          </p:cNvPicPr>
          <p:nvPr/>
        </p:nvPicPr>
        <p:blipFill>
          <a:blip r:embed="rId4"/>
          <a:srcRect/>
          <a:stretch>
            <a:fillRect/>
          </a:stretch>
        </p:blipFill>
        <p:spPr bwMode="auto">
          <a:xfrm>
            <a:off x="-6350" y="-7938"/>
            <a:ext cx="9144000" cy="6865938"/>
          </a:xfrm>
          <a:prstGeom prst="rect">
            <a:avLst/>
          </a:prstGeom>
          <a:noFill/>
          <a:ln w="9525">
            <a:noFill/>
            <a:miter lim="800000"/>
            <a:headEnd/>
            <a:tailEnd/>
          </a:ln>
        </p:spPr>
      </p:pic>
      <p:sp>
        <p:nvSpPr>
          <p:cNvPr id="74756" name="TextBox 9"/>
          <p:cNvSpPr txBox="1">
            <a:spLocks noChangeArrowheads="1"/>
          </p:cNvSpPr>
          <p:nvPr/>
        </p:nvSpPr>
        <p:spPr bwMode="auto">
          <a:xfrm>
            <a:off x="571472" y="1357298"/>
            <a:ext cx="2967479" cy="1446550"/>
          </a:xfrm>
          <a:prstGeom prst="rect">
            <a:avLst/>
          </a:prstGeom>
          <a:noFill/>
          <a:ln w="9525">
            <a:noFill/>
            <a:miter lim="800000"/>
          </a:ln>
        </p:spPr>
        <p:txBody>
          <a:bodyPr wrap="none">
            <a:spAutoFit/>
          </a:bodyPr>
          <a:lstStyle/>
          <a:p>
            <a:pPr>
              <a:buFont typeface="Arial" panose="020B0604020202020204" pitchFamily="34" charset="0"/>
              <a:buNone/>
            </a:pPr>
            <a:r>
              <a:rPr lang="en-US" altLang="zh-CN" sz="8800" b="1" dirty="0" smtClean="0">
                <a:solidFill>
                  <a:srgbClr val="C00000"/>
                </a:solidFill>
                <a:latin typeface="微软雅黑" panose="020B0503020204020204" pitchFamily="34" charset="-122"/>
                <a:ea typeface="微软雅黑" panose="020B0503020204020204" pitchFamily="34" charset="-122"/>
              </a:rPr>
              <a:t>2023</a:t>
            </a:r>
            <a:endParaRPr lang="zh-CN" altLang="en-US" sz="8800" b="1" dirty="0">
              <a:solidFill>
                <a:srgbClr val="C00000"/>
              </a:solidFill>
              <a:latin typeface="微软雅黑" panose="020B0503020204020204" pitchFamily="34" charset="-122"/>
              <a:ea typeface="微软雅黑" panose="020B0503020204020204" pitchFamily="34" charset="-122"/>
            </a:endParaRPr>
          </a:p>
        </p:txBody>
      </p:sp>
      <p:sp>
        <p:nvSpPr>
          <p:cNvPr id="74757" name="TextBox 13"/>
          <p:cNvSpPr txBox="1">
            <a:spLocks noChangeArrowheads="1"/>
          </p:cNvSpPr>
          <p:nvPr/>
        </p:nvSpPr>
        <p:spPr bwMode="auto">
          <a:xfrm>
            <a:off x="499745" y="3214370"/>
            <a:ext cx="5716905" cy="521970"/>
          </a:xfrm>
          <a:prstGeom prst="rect">
            <a:avLst/>
          </a:prstGeom>
          <a:noFill/>
          <a:ln w="9525">
            <a:noFill/>
            <a:miter lim="800000"/>
          </a:ln>
        </p:spPr>
        <p:txBody>
          <a:bodyPr wrap="square">
            <a:spAutoFit/>
          </a:bodyPr>
          <a:lstStyle/>
          <a:p>
            <a:pPr>
              <a:buFont typeface="Arial" panose="020B0604020202020204" pitchFamily="34" charset="0"/>
              <a:buNone/>
            </a:pPr>
            <a:r>
              <a:rPr lang="zh-CN" altLang="en-US" sz="2800" b="1" dirty="0" smtClean="0">
                <a:solidFill>
                  <a:srgbClr val="262626"/>
                </a:solidFill>
                <a:latin typeface="微软雅黑" panose="020B0503020204020204" pitchFamily="34" charset="-122"/>
                <a:ea typeface="微软雅黑" panose="020B0503020204020204" pitchFamily="34" charset="-122"/>
              </a:rPr>
              <a:t>企业征缴业务省工伤网厅操作培训</a:t>
            </a:r>
            <a:endParaRPr lang="zh-CN" altLang="en-US" sz="2800" b="1" dirty="0">
              <a:solidFill>
                <a:srgbClr val="262626"/>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642910" y="3857628"/>
            <a:ext cx="544195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357554" y="4572008"/>
            <a:ext cx="4125913" cy="481013"/>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anose="020B0604020202020204" pitchFamily="34" charset="0"/>
              <a:buNone/>
              <a:defRPr/>
            </a:pPr>
            <a:r>
              <a:rPr lang="zh-CN" altLang="en-US" sz="2000" b="1" dirty="0" smtClean="0">
                <a:solidFill>
                  <a:srgbClr val="FFFFFF"/>
                </a:solidFill>
                <a:latin typeface="微软雅黑" panose="020B0503020204020204" pitchFamily="34" charset="-122"/>
                <a:ea typeface="微软雅黑" panose="020B0503020204020204" pitchFamily="34" charset="-122"/>
              </a:rPr>
              <a:t>大连市社会保险事业服务中心</a:t>
            </a: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p:blinds dir="vert"/>
  </p:transition>
  <p:timing>
    <p:tnLst>
      <p:par>
        <p:cTn id="1" dur="indefinite" restart="never" nodeType="tmRoot">
          <p:childTnLst>
            <p:audio>
              <p:cMediaNode vol="80000" numSld="999" showWhenStopped="0">
                <p:cTn id="2" repeatCount="indefinite" fill="remove" display="0">
                  <p:stCondLst>
                    <p:cond delay="indefinite"/>
                  </p:stCondLst>
                  <p:endCondLst>
                    <p:cond evt="onStopAudio" delay="0">
                      <p:tgtEl>
                        <p:sldTgt/>
                      </p:tgtEl>
                    </p:cond>
                  </p:endCondLst>
                </p:cTn>
                <p:tgtEl>
                  <p:spTgt spid="1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矩形 9"/>
          <p:cNvSpPr/>
          <p:nvPr/>
        </p:nvSpPr>
        <p:spPr>
          <a:xfrm>
            <a:off x="785786" y="4643446"/>
            <a:ext cx="7500990" cy="184665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266700"/>
            <a:r>
              <a:rPr lang="zh-CN" altLang="en-US" sz="14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养老和工伤均已参保</a:t>
            </a:r>
            <a:r>
              <a:rPr lang="zh-CN" altLang="en-US" sz="14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，在原单位中断缴费后，</a:t>
            </a:r>
            <a:r>
              <a:rPr lang="zh-CN" altLang="en-US" sz="1400" dirty="0" smtClean="0">
                <a:solidFill>
                  <a:schemeClr val="tx1"/>
                </a:solidFill>
              </a:rPr>
              <a:t>通过“企业养老</a:t>
            </a:r>
            <a:r>
              <a:rPr lang="en-US" sz="1400" dirty="0" smtClean="0">
                <a:solidFill>
                  <a:schemeClr val="tx1"/>
                </a:solidFill>
              </a:rPr>
              <a:t>-</a:t>
            </a:r>
            <a:r>
              <a:rPr lang="zh-CN" altLang="en-US" sz="1400" dirty="0" smtClean="0">
                <a:solidFill>
                  <a:schemeClr val="tx1"/>
                </a:solidFill>
              </a:rPr>
              <a:t>在职人员业务</a:t>
            </a:r>
            <a:r>
              <a:rPr lang="en-US" sz="1400" dirty="0" smtClean="0">
                <a:solidFill>
                  <a:schemeClr val="tx1"/>
                </a:solidFill>
              </a:rPr>
              <a:t>-</a:t>
            </a:r>
            <a:r>
              <a:rPr lang="zh-CN" altLang="en-US" sz="1400" dirty="0" smtClean="0">
                <a:solidFill>
                  <a:schemeClr val="tx1"/>
                </a:solidFill>
              </a:rPr>
              <a:t>人员缴费恢复”模块填写人员基本信息，在人员参保信息项目内同时勾选工伤保险和养老保险两个险种上传附件，点击“确定”，提交申请。</a:t>
            </a:r>
            <a:endParaRPr lang="en-US" altLang="zh-CN" sz="1400" dirty="0" smtClean="0">
              <a:solidFill>
                <a:schemeClr val="tx1"/>
              </a:solidFill>
            </a:endParaRPr>
          </a:p>
          <a:p>
            <a:pPr indent="266700"/>
            <a:r>
              <a:rPr lang="zh-CN" altLang="en-US" sz="1400" dirty="0" smtClean="0">
                <a:solidFill>
                  <a:srgbClr val="FF0000"/>
                </a:solidFill>
              </a:rPr>
              <a:t>养老已参保、工伤未参保（灵活就业人员）</a:t>
            </a:r>
            <a:r>
              <a:rPr lang="zh-CN" altLang="en-US" sz="1400" dirty="0" smtClean="0">
                <a:solidFill>
                  <a:schemeClr val="tx1"/>
                </a:solidFill>
              </a:rPr>
              <a:t>，通过以上操作可以同时</a:t>
            </a:r>
            <a:r>
              <a:rPr lang="zh-CN" altLang="en-US" sz="1400" b="1" u="sng" dirty="0" smtClean="0">
                <a:solidFill>
                  <a:schemeClr val="tx1"/>
                </a:solidFill>
              </a:rPr>
              <a:t>实现养老保险关系的转入和工伤保险险种新增</a:t>
            </a:r>
            <a:r>
              <a:rPr lang="zh-CN" altLang="en-US" sz="1400" dirty="0" smtClean="0">
                <a:solidFill>
                  <a:schemeClr val="tx1"/>
                </a:solidFill>
              </a:rPr>
              <a:t>。</a:t>
            </a:r>
            <a:endParaRPr lang="en-US" altLang="zh-CN" sz="1400" dirty="0" smtClean="0">
              <a:solidFill>
                <a:schemeClr val="tx1"/>
              </a:solidFill>
            </a:endParaRPr>
          </a:p>
          <a:p>
            <a:pPr indent="266700"/>
            <a:r>
              <a:rPr lang="zh-CN" altLang="en-US" sz="14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养老和工伤均已参保</a:t>
            </a:r>
            <a:r>
              <a:rPr lang="zh-CN" altLang="en-US" sz="14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，但</a:t>
            </a:r>
            <a:r>
              <a:rPr lang="zh-CN" altLang="en-US" sz="1400" dirty="0" smtClean="0">
                <a:solidFill>
                  <a:schemeClr val="tx1"/>
                </a:solidFill>
              </a:rPr>
              <a:t>养老已在本单位，工伤保险在原单位中断缴费后，可通过以上操作单独勾选工伤保险，实现工伤保险关系的转入。</a:t>
            </a:r>
            <a:endParaRPr lang="en-US" altLang="zh-CN" sz="1400" dirty="0" smtClean="0">
              <a:solidFill>
                <a:schemeClr val="tx1"/>
              </a:solidFill>
            </a:endParaRPr>
          </a:p>
          <a:p>
            <a:pPr indent="266700"/>
            <a:r>
              <a:rPr lang="zh-CN" altLang="en-US" sz="1600" dirty="0" smtClean="0">
                <a:solidFill>
                  <a:schemeClr val="tx1"/>
                </a:solidFill>
              </a:rPr>
              <a:t> </a:t>
            </a:r>
            <a:endParaRPr lang="en-US" altLang="zh-CN" sz="1600" dirty="0" smtClean="0">
              <a:solidFill>
                <a:schemeClr val="tx1"/>
              </a:solidFill>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二、具体情况</a:t>
            </a:r>
            <a:endParaRPr lang="zh-CN" altLang="en-US" sz="2400" b="1" dirty="0">
              <a:solidFill>
                <a:srgbClr val="FF0000"/>
              </a:solidFill>
              <a:ea typeface="微软雅黑" panose="020B0503020204020204" pitchFamily="34" charset="-122"/>
            </a:endParaRPr>
          </a:p>
        </p:txBody>
      </p:sp>
      <p:sp>
        <p:nvSpPr>
          <p:cNvPr id="9" name="矩形 8"/>
          <p:cNvSpPr/>
          <p:nvPr/>
        </p:nvSpPr>
        <p:spPr>
          <a:xfrm>
            <a:off x="1142976" y="1428736"/>
            <a:ext cx="1813317" cy="369332"/>
          </a:xfrm>
          <a:prstGeom prst="rect">
            <a:avLst/>
          </a:prstGeom>
        </p:spPr>
        <p:txBody>
          <a:bodyPr wrap="none">
            <a:spAutoFit/>
          </a:bodyPr>
          <a:lstStyle/>
          <a:p>
            <a:r>
              <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3.</a:t>
            </a:r>
            <a:r>
              <a:rPr lang="zh-CN" altLang="en-US"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人员恢复缴费</a:t>
            </a:r>
            <a:endPar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7" name="图片 6"/>
          <p:cNvPicPr/>
          <p:nvPr/>
        </p:nvPicPr>
        <p:blipFill>
          <a:blip r:embed="rId1" cstate="print"/>
          <a:srcRect l="962" t="6061" r="3846" b="12121"/>
          <a:stretch>
            <a:fillRect/>
          </a:stretch>
        </p:blipFill>
        <p:spPr bwMode="auto">
          <a:xfrm>
            <a:off x="785786" y="1857364"/>
            <a:ext cx="7429552" cy="26432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矩形 9"/>
          <p:cNvSpPr/>
          <p:nvPr/>
        </p:nvSpPr>
        <p:spPr>
          <a:xfrm>
            <a:off x="357158" y="5357826"/>
            <a:ext cx="8215370"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266700"/>
            <a:r>
              <a:rPr lang="zh-CN" altLang="en-US" sz="16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已参保人员转出本单位</a:t>
            </a:r>
            <a:r>
              <a:rPr lang="zh-CN" altLang="en-US" sz="16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en-US" sz="1600" dirty="0" smtClean="0">
                <a:solidFill>
                  <a:schemeClr val="tx1"/>
                </a:solidFill>
              </a:rPr>
              <a:t>通过“企业养老</a:t>
            </a:r>
            <a:r>
              <a:rPr lang="en-US" sz="1600" dirty="0" smtClean="0">
                <a:solidFill>
                  <a:schemeClr val="tx1"/>
                </a:solidFill>
              </a:rPr>
              <a:t>-</a:t>
            </a:r>
            <a:r>
              <a:rPr lang="zh-CN" altLang="en-US" sz="1600" dirty="0" smtClean="0">
                <a:solidFill>
                  <a:schemeClr val="tx1"/>
                </a:solidFill>
              </a:rPr>
              <a:t>在职人员业务</a:t>
            </a:r>
            <a:r>
              <a:rPr lang="en-US" sz="1600" dirty="0" smtClean="0">
                <a:solidFill>
                  <a:schemeClr val="tx1"/>
                </a:solidFill>
              </a:rPr>
              <a:t>-</a:t>
            </a:r>
            <a:r>
              <a:rPr lang="zh-CN" altLang="en-US" sz="1600" dirty="0" smtClean="0">
                <a:solidFill>
                  <a:schemeClr val="tx1"/>
                </a:solidFill>
              </a:rPr>
              <a:t>人员缴费中断”模块</a:t>
            </a:r>
            <a:r>
              <a:rPr lang="zh-CN" altLang="en-US" sz="1600" dirty="0" smtClean="0"/>
              <a:t>填写人员基本信息后，在人员变更信息项目内同时勾选工伤保险和养老保险两个险种，上传附件，点击“确定”，提交申请。</a:t>
            </a:r>
            <a:endParaRPr lang="en-US" altLang="zh-CN" sz="1600" dirty="0" smtClean="0">
              <a:latin typeface="宋体" panose="02010600030101010101" pitchFamily="2" charset="-122"/>
              <a:ea typeface="宋体" panose="02010600030101010101" pitchFamily="2" charset="-122"/>
              <a:cs typeface="Times New Roman" panose="02020603050405020304" pitchFamily="18" charset="0"/>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二、具体情况</a:t>
            </a:r>
            <a:endParaRPr lang="zh-CN" altLang="en-US" sz="2400" b="1" dirty="0">
              <a:solidFill>
                <a:srgbClr val="FF0000"/>
              </a:solidFill>
              <a:ea typeface="微软雅黑" panose="020B0503020204020204" pitchFamily="34" charset="-122"/>
            </a:endParaRPr>
          </a:p>
        </p:txBody>
      </p:sp>
      <p:sp>
        <p:nvSpPr>
          <p:cNvPr id="9" name="矩形 8"/>
          <p:cNvSpPr/>
          <p:nvPr/>
        </p:nvSpPr>
        <p:spPr>
          <a:xfrm>
            <a:off x="1142976" y="1428736"/>
            <a:ext cx="1813317" cy="369332"/>
          </a:xfrm>
          <a:prstGeom prst="rect">
            <a:avLst/>
          </a:prstGeom>
        </p:spPr>
        <p:txBody>
          <a:bodyPr wrap="none">
            <a:spAutoFit/>
          </a:bodyPr>
          <a:lstStyle/>
          <a:p>
            <a:r>
              <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4.</a:t>
            </a:r>
            <a:r>
              <a:rPr lang="zh-CN" altLang="en-US"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人员缴费中断</a:t>
            </a:r>
            <a:endPar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8" name="图片 7" descr="C:\Users\ADMINI~1\AppData\Local\Temp\WeChat Files\dc415e5f60404e16deac7fec72029d5.png"/>
          <p:cNvPicPr/>
          <p:nvPr/>
        </p:nvPicPr>
        <p:blipFill>
          <a:blip r:embed="rId1"/>
          <a:srcRect l="962" t="4651" r="10577" b="13954"/>
          <a:stretch>
            <a:fillRect/>
          </a:stretch>
        </p:blipFill>
        <p:spPr bwMode="auto">
          <a:xfrm>
            <a:off x="785786" y="1928802"/>
            <a:ext cx="7429552" cy="3143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二、具体情况</a:t>
            </a:r>
            <a:endParaRPr lang="zh-CN" altLang="en-US" sz="2400" b="1" dirty="0">
              <a:solidFill>
                <a:srgbClr val="FF0000"/>
              </a:solidFill>
              <a:ea typeface="微软雅黑" panose="020B0503020204020204" pitchFamily="34" charset="-122"/>
            </a:endParaRPr>
          </a:p>
        </p:txBody>
      </p:sp>
      <p:sp>
        <p:nvSpPr>
          <p:cNvPr id="9" name="矩形 8"/>
          <p:cNvSpPr/>
          <p:nvPr/>
        </p:nvSpPr>
        <p:spPr>
          <a:xfrm>
            <a:off x="1142976" y="1428736"/>
            <a:ext cx="2278188" cy="369332"/>
          </a:xfrm>
          <a:prstGeom prst="rect">
            <a:avLst/>
          </a:prstGeom>
        </p:spPr>
        <p:txBody>
          <a:bodyPr wrap="none">
            <a:spAutoFit/>
          </a:bodyPr>
          <a:lstStyle/>
          <a:p>
            <a:r>
              <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5.</a:t>
            </a:r>
            <a:r>
              <a:rPr lang="zh-CN" altLang="en-US"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工伤缴费工资申报</a:t>
            </a:r>
            <a:endPar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8194" name="Picture 2"/>
          <p:cNvPicPr>
            <a:picLocks noChangeAspect="1" noChangeArrowheads="1"/>
          </p:cNvPicPr>
          <p:nvPr/>
        </p:nvPicPr>
        <p:blipFill>
          <a:blip r:embed="rId1"/>
          <a:srcRect/>
          <a:stretch>
            <a:fillRect/>
          </a:stretch>
        </p:blipFill>
        <p:spPr bwMode="auto">
          <a:xfrm>
            <a:off x="285720" y="2071678"/>
            <a:ext cx="8429684" cy="2857519"/>
          </a:xfrm>
          <a:prstGeom prst="rect">
            <a:avLst/>
          </a:prstGeom>
          <a:noFill/>
          <a:ln w="9525">
            <a:noFill/>
            <a:miter lim="800000"/>
            <a:headEnd/>
            <a:tailEnd/>
          </a:ln>
          <a:effectLst/>
        </p:spPr>
      </p:pic>
      <p:sp>
        <p:nvSpPr>
          <p:cNvPr id="13" name="矩形 12"/>
          <p:cNvSpPr/>
          <p:nvPr/>
        </p:nvSpPr>
        <p:spPr>
          <a:xfrm>
            <a:off x="571472" y="5286388"/>
            <a:ext cx="7715304"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1600" dirty="0" smtClean="0">
                <a:solidFill>
                  <a:srgbClr val="FF0000"/>
                </a:solidFill>
              </a:rPr>
              <a:t>省系统工伤保险缴费工资申报与养老保险同步进行</a:t>
            </a:r>
            <a:r>
              <a:rPr lang="zh-CN" altLang="en-US" sz="1600" dirty="0" smtClean="0">
                <a:solidFill>
                  <a:schemeClr val="tx1"/>
                </a:solidFill>
              </a:rPr>
              <a:t>，个别情况下也可以单独申报。用人单位可通过“</a:t>
            </a:r>
            <a:r>
              <a:rPr lang="zh-CN" altLang="en-US" sz="1600" b="1" dirty="0" smtClean="0">
                <a:solidFill>
                  <a:srgbClr val="FF0000"/>
                </a:solidFill>
              </a:rPr>
              <a:t>新工伤保险</a:t>
            </a:r>
            <a:r>
              <a:rPr lang="en-US" sz="1600" dirty="0" smtClean="0">
                <a:solidFill>
                  <a:schemeClr val="tx1"/>
                </a:solidFill>
              </a:rPr>
              <a:t>-</a:t>
            </a:r>
            <a:r>
              <a:rPr lang="zh-CN" altLang="en-US" sz="1600" dirty="0" smtClean="0">
                <a:solidFill>
                  <a:schemeClr val="tx1"/>
                </a:solidFill>
              </a:rPr>
              <a:t>申报业务</a:t>
            </a:r>
            <a:r>
              <a:rPr lang="en-US" sz="1600" dirty="0" smtClean="0">
                <a:solidFill>
                  <a:schemeClr val="tx1"/>
                </a:solidFill>
              </a:rPr>
              <a:t>-</a:t>
            </a:r>
            <a:r>
              <a:rPr lang="zh-CN" altLang="en-US" sz="1600" dirty="0" smtClean="0">
                <a:solidFill>
                  <a:schemeClr val="tx1"/>
                </a:solidFill>
              </a:rPr>
              <a:t>工伤缴费工资申报”模块</a:t>
            </a:r>
            <a:r>
              <a:rPr lang="zh-CN" altLang="en-US" sz="1600" dirty="0" smtClean="0"/>
              <a:t>填写人员基本信息和人员变更信息，点击“确定”，提交申请。</a:t>
            </a:r>
            <a:endParaRPr lang="zh-CN" altLang="en-US" sz="16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二、具体情况</a:t>
            </a:r>
            <a:endParaRPr lang="zh-CN" altLang="en-US" sz="2400" b="1" dirty="0">
              <a:solidFill>
                <a:srgbClr val="FF0000"/>
              </a:solidFill>
              <a:ea typeface="微软雅黑" panose="020B0503020204020204" pitchFamily="34" charset="-122"/>
            </a:endParaRPr>
          </a:p>
        </p:txBody>
      </p:sp>
      <p:sp>
        <p:nvSpPr>
          <p:cNvPr id="9" name="矩形 8"/>
          <p:cNvSpPr/>
          <p:nvPr/>
        </p:nvSpPr>
        <p:spPr>
          <a:xfrm>
            <a:off x="1142976" y="1428736"/>
            <a:ext cx="1348446" cy="369332"/>
          </a:xfrm>
          <a:prstGeom prst="rect">
            <a:avLst/>
          </a:prstGeom>
        </p:spPr>
        <p:txBody>
          <a:bodyPr wrap="none">
            <a:spAutoFit/>
          </a:bodyPr>
          <a:lstStyle/>
          <a:p>
            <a:r>
              <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6.</a:t>
            </a:r>
            <a:r>
              <a:rPr lang="zh-CN" altLang="en-US" b="1" dirty="0" smtClean="0">
                <a:solidFill>
                  <a:srgbClr val="FF0000"/>
                </a:solidFill>
              </a:rPr>
              <a:t>缴费申报</a:t>
            </a:r>
            <a:endPar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3" name="矩形 12"/>
          <p:cNvSpPr/>
          <p:nvPr/>
        </p:nvSpPr>
        <p:spPr>
          <a:xfrm>
            <a:off x="285720" y="4786322"/>
            <a:ext cx="8501122"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r>
              <a:rPr lang="zh-CN" altLang="en-US" sz="1600" dirty="0" smtClean="0">
                <a:solidFill>
                  <a:srgbClr val="FF0000"/>
                </a:solidFill>
              </a:rPr>
              <a:t>用人单位核对当月缴费人数、缴费基数、工伤费率等信息无误后，</a:t>
            </a:r>
            <a:r>
              <a:rPr lang="zh-CN" altLang="en-US" sz="1600" dirty="0" smtClean="0"/>
              <a:t>通过“企业养老</a:t>
            </a:r>
            <a:r>
              <a:rPr lang="en-US" sz="1600" dirty="0" smtClean="0"/>
              <a:t>-</a:t>
            </a:r>
            <a:r>
              <a:rPr lang="zh-CN" altLang="en-US" sz="1600" dirty="0" smtClean="0"/>
              <a:t>单位业务</a:t>
            </a:r>
            <a:r>
              <a:rPr lang="en-US" sz="1600" dirty="0" smtClean="0"/>
              <a:t>-</a:t>
            </a:r>
            <a:r>
              <a:rPr lang="zh-CN" altLang="en-US" sz="1600" dirty="0" smtClean="0"/>
              <a:t>单位应收核定申请”模块，选择核定年月，在险种类型项目内同时勾选养老、工伤保险等险种，点击“核定预览”，核对账单，点击“确认保存”。</a:t>
            </a:r>
            <a:endParaRPr lang="en-US" altLang="zh-CN" sz="1600" dirty="0" smtClean="0"/>
          </a:p>
        </p:txBody>
      </p:sp>
      <p:pic>
        <p:nvPicPr>
          <p:cNvPr id="102404" name="Picture 4"/>
          <p:cNvPicPr>
            <a:picLocks noChangeAspect="1" noChangeArrowheads="1"/>
          </p:cNvPicPr>
          <p:nvPr/>
        </p:nvPicPr>
        <p:blipFill>
          <a:blip r:embed="rId1"/>
          <a:srcRect/>
          <a:stretch>
            <a:fillRect/>
          </a:stretch>
        </p:blipFill>
        <p:spPr bwMode="auto">
          <a:xfrm>
            <a:off x="357158" y="2000240"/>
            <a:ext cx="8346889" cy="24288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988" y="2268538"/>
            <a:ext cx="4311651" cy="22082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3805">
              <a:buFont typeface="Arial" panose="020B0604020202020204" pitchFamily="34" charset="0"/>
              <a:buNone/>
              <a:defRPr/>
            </a:pPr>
            <a:endParaRPr lang="zh-CN" altLang="en-US" sz="1700">
              <a:solidFill>
                <a:srgbClr val="1F497D"/>
              </a:solidFill>
            </a:endParaRPr>
          </a:p>
        </p:txBody>
      </p:sp>
      <p:sp>
        <p:nvSpPr>
          <p:cNvPr id="11" name="矩形 10"/>
          <p:cNvSpPr/>
          <p:nvPr/>
        </p:nvSpPr>
        <p:spPr>
          <a:xfrm>
            <a:off x="4356100" y="2268538"/>
            <a:ext cx="287338" cy="22082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buFont typeface="Arial" panose="020B0604020202020204" pitchFamily="34" charset="0"/>
              <a:buNone/>
              <a:defRPr/>
            </a:pPr>
            <a:endParaRPr lang="zh-CN" altLang="en-US" sz="1700">
              <a:solidFill>
                <a:srgbClr val="1F497D"/>
              </a:solidFill>
            </a:endParaRPr>
          </a:p>
        </p:txBody>
      </p:sp>
      <p:sp>
        <p:nvSpPr>
          <p:cNvPr id="12" name="TextBox 11"/>
          <p:cNvSpPr txBox="1">
            <a:spLocks noChangeArrowheads="1"/>
          </p:cNvSpPr>
          <p:nvPr/>
        </p:nvSpPr>
        <p:spPr bwMode="auto">
          <a:xfrm>
            <a:off x="2483513" y="2325688"/>
            <a:ext cx="1704313" cy="1569660"/>
          </a:xfrm>
          <a:prstGeom prst="rect">
            <a:avLst/>
          </a:prstGeom>
          <a:noFill/>
          <a:ln w="9525">
            <a:noFill/>
            <a:miter lim="800000"/>
          </a:ln>
        </p:spPr>
        <p:txBody>
          <a:bodyPr wrap="none">
            <a:spAutoFit/>
          </a:bodyPr>
          <a:lstStyle/>
          <a:p>
            <a:pPr algn="r" defTabSz="913130">
              <a:buFont typeface="Arial" panose="020B0604020202020204" pitchFamily="34" charset="0"/>
              <a:buNone/>
            </a:pPr>
            <a:r>
              <a:rPr lang="en-US" altLang="zh-CN" sz="9600" b="1" dirty="0" smtClean="0">
                <a:solidFill>
                  <a:srgbClr val="FFFFFF"/>
                </a:solidFill>
                <a:latin typeface="微软雅黑" panose="020B0503020204020204" pitchFamily="34" charset="-122"/>
                <a:ea typeface="微软雅黑" panose="020B0503020204020204" pitchFamily="34" charset="-122"/>
              </a:rPr>
              <a:t>03</a:t>
            </a:r>
            <a:endParaRPr lang="zh-CN" altLang="en-US" sz="9600" b="1" dirty="0">
              <a:solidFill>
                <a:srgbClr val="FFFFFF"/>
              </a:solidFill>
              <a:latin typeface="微软雅黑" panose="020B0503020204020204" pitchFamily="34" charset="-122"/>
              <a:ea typeface="微软雅黑" panose="020B0503020204020204" pitchFamily="34" charset="-122"/>
            </a:endParaRPr>
          </a:p>
        </p:txBody>
      </p:sp>
      <p:sp>
        <p:nvSpPr>
          <p:cNvPr id="13" name="文本占位符 3"/>
          <p:cNvSpPr txBox="1">
            <a:spLocks noChangeArrowheads="1"/>
          </p:cNvSpPr>
          <p:nvPr/>
        </p:nvSpPr>
        <p:spPr bwMode="auto">
          <a:xfrm>
            <a:off x="4787900" y="2300288"/>
            <a:ext cx="4186238"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3200" b="1" dirty="0" smtClean="0">
                <a:solidFill>
                  <a:srgbClr val="404040"/>
                </a:solidFill>
                <a:ea typeface="微软雅黑" panose="020B0503020204020204" pitchFamily="34" charset="-122"/>
              </a:rPr>
              <a:t>注意事项</a:t>
            </a:r>
            <a:endParaRPr lang="zh-CN" altLang="en-US" sz="3200" b="1" dirty="0">
              <a:solidFill>
                <a:srgbClr val="404040"/>
              </a:solidFill>
              <a:ea typeface="微软雅黑" panose="020B0503020204020204" pitchFamily="34" charset="-122"/>
            </a:endParaRPr>
          </a:p>
        </p:txBody>
      </p:sp>
      <p:sp>
        <p:nvSpPr>
          <p:cNvPr id="14" name="矩形 13"/>
          <p:cNvSpPr/>
          <p:nvPr/>
        </p:nvSpPr>
        <p:spPr>
          <a:xfrm>
            <a:off x="4787900" y="3046413"/>
            <a:ext cx="4032250" cy="60325"/>
          </a:xfrm>
          <a:prstGeom prst="rect">
            <a:avLst/>
          </a:prstGeom>
          <a:solidFill>
            <a:srgbClr val="C00000"/>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defTabSz="913765">
              <a:buFont typeface="Arial" panose="020B0604020202020204" pitchFamily="34" charset="0"/>
              <a:buNone/>
              <a:defRPr/>
            </a:pPr>
            <a:endParaRPr lang="en-US" sz="1700">
              <a:solidFill>
                <a:srgbClr val="1F497D"/>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400"/>
                                        <p:tgtEl>
                                          <p:spTgt spid="11"/>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400"/>
                                        <p:tgtEl>
                                          <p:spTgt spid="13"/>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一、总体情况</a:t>
            </a:r>
            <a:endParaRPr lang="zh-CN" altLang="en-US" sz="2400" b="1" dirty="0">
              <a:solidFill>
                <a:srgbClr val="FF0000"/>
              </a:solidFill>
              <a:ea typeface="微软雅黑" panose="020B0503020204020204" pitchFamily="34" charset="-122"/>
            </a:endParaRPr>
          </a:p>
        </p:txBody>
      </p:sp>
      <p:sp>
        <p:nvSpPr>
          <p:cNvPr id="14" name="矩形 13"/>
          <p:cNvSpPr/>
          <p:nvPr/>
        </p:nvSpPr>
        <p:spPr>
          <a:xfrm>
            <a:off x="428596" y="5429264"/>
            <a:ext cx="8215370"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1600" b="1" dirty="0" smtClean="0">
                <a:solidFill>
                  <a:srgbClr val="FF0000"/>
                </a:solidFill>
              </a:rPr>
              <a:t>       </a:t>
            </a:r>
            <a:r>
              <a:rPr lang="zh-CN" altLang="en-US" sz="1600" dirty="0" smtClean="0">
                <a:solidFill>
                  <a:schemeClr val="tx1"/>
                </a:solidFill>
              </a:rPr>
              <a:t>为了确保平稳上线，用人单位首次登录网报系统，务必认真核对工伤保险各项功能模块、参保人数和基数，以及工伤缴费费率是否准确。</a:t>
            </a:r>
            <a:endParaRPr lang="zh-CN" altLang="en-US" sz="1600" dirty="0">
              <a:solidFill>
                <a:schemeClr val="tx1"/>
              </a:solidFill>
            </a:endParaRPr>
          </a:p>
        </p:txBody>
      </p:sp>
      <p:sp>
        <p:nvSpPr>
          <p:cNvPr id="22" name="TextBox 21"/>
          <p:cNvSpPr txBox="1"/>
          <p:nvPr/>
        </p:nvSpPr>
        <p:spPr>
          <a:xfrm>
            <a:off x="3000364" y="1571612"/>
            <a:ext cx="2714644" cy="523220"/>
          </a:xfrm>
          <a:prstGeom prst="rect">
            <a:avLst/>
          </a:prstGeom>
          <a:noFill/>
        </p:spPr>
        <p:txBody>
          <a:bodyPr wrap="square" rtlCol="0">
            <a:spAutoFit/>
          </a:bodyPr>
          <a:lstStyle/>
          <a:p>
            <a:r>
              <a:rPr lang="zh-CN" altLang="en-US" sz="2800" dirty="0" smtClean="0">
                <a:solidFill>
                  <a:srgbClr val="FF0000"/>
                </a:solidFill>
                <a:latin typeface="华文琥珀" panose="02010800040101010101" pitchFamily="2" charset="-122"/>
                <a:ea typeface="华文琥珀" panose="02010800040101010101" pitchFamily="2" charset="-122"/>
              </a:rPr>
              <a:t>“上线”三件事</a:t>
            </a:r>
            <a:endParaRPr lang="zh-CN" altLang="en-US" sz="2800" dirty="0">
              <a:solidFill>
                <a:srgbClr val="FF0000"/>
              </a:solidFill>
              <a:latin typeface="华文琥珀" panose="02010800040101010101" pitchFamily="2" charset="-122"/>
              <a:ea typeface="华文琥珀" panose="02010800040101010101" pitchFamily="2" charset="-122"/>
            </a:endParaRPr>
          </a:p>
        </p:txBody>
      </p:sp>
      <p:sp>
        <p:nvSpPr>
          <p:cNvPr id="24" name="TextBox 23"/>
          <p:cNvSpPr txBox="1"/>
          <p:nvPr/>
        </p:nvSpPr>
        <p:spPr>
          <a:xfrm>
            <a:off x="1071538" y="2357430"/>
            <a:ext cx="1285884" cy="400110"/>
          </a:xfrm>
          <a:prstGeom prst="rect">
            <a:avLst/>
          </a:prstGeom>
          <a:noFill/>
        </p:spPr>
        <p:txBody>
          <a:bodyPr wrap="square" rtlCol="0">
            <a:spAutoFit/>
          </a:bodyPr>
          <a:lstStyle/>
          <a:p>
            <a:r>
              <a:rPr lang="zh-CN" altLang="en-US" sz="2000" b="1" dirty="0" smtClean="0">
                <a:latin typeface="华文隶书" panose="02010800040101010101" pitchFamily="2" charset="-122"/>
                <a:ea typeface="华文隶书" panose="02010800040101010101" pitchFamily="2" charset="-122"/>
              </a:rPr>
              <a:t>社保部门</a:t>
            </a:r>
            <a:endParaRPr lang="zh-CN" altLang="en-US" sz="2000" b="1" dirty="0">
              <a:latin typeface="华文隶书" panose="02010800040101010101" pitchFamily="2" charset="-122"/>
              <a:ea typeface="华文隶书" panose="02010800040101010101" pitchFamily="2" charset="-122"/>
            </a:endParaRPr>
          </a:p>
        </p:txBody>
      </p:sp>
      <p:graphicFrame>
        <p:nvGraphicFramePr>
          <p:cNvPr id="25" name="图示 24"/>
          <p:cNvGraphicFramePr/>
          <p:nvPr/>
        </p:nvGraphicFramePr>
        <p:xfrm>
          <a:off x="571472" y="2928934"/>
          <a:ext cx="3786214" cy="185738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TextBox 25"/>
          <p:cNvSpPr txBox="1"/>
          <p:nvPr/>
        </p:nvSpPr>
        <p:spPr>
          <a:xfrm>
            <a:off x="5572132" y="2357430"/>
            <a:ext cx="1285884" cy="400110"/>
          </a:xfrm>
          <a:prstGeom prst="rect">
            <a:avLst/>
          </a:prstGeom>
          <a:noFill/>
        </p:spPr>
        <p:txBody>
          <a:bodyPr wrap="square" rtlCol="0">
            <a:spAutoFit/>
          </a:bodyPr>
          <a:lstStyle/>
          <a:p>
            <a:r>
              <a:rPr lang="zh-CN" altLang="en-US" sz="2000" b="1" dirty="0" smtClean="0">
                <a:latin typeface="华文隶书" panose="02010800040101010101" pitchFamily="2" charset="-122"/>
                <a:ea typeface="华文隶书" panose="02010800040101010101" pitchFamily="2" charset="-122"/>
              </a:rPr>
              <a:t>用人单位</a:t>
            </a:r>
            <a:endParaRPr lang="zh-CN" altLang="en-US" sz="2000" b="1" dirty="0">
              <a:latin typeface="华文隶书" panose="02010800040101010101" pitchFamily="2" charset="-122"/>
              <a:ea typeface="华文隶书" panose="02010800040101010101" pitchFamily="2" charset="-122"/>
            </a:endParaRPr>
          </a:p>
        </p:txBody>
      </p:sp>
      <p:graphicFrame>
        <p:nvGraphicFramePr>
          <p:cNvPr id="27" name="图示 26"/>
          <p:cNvGraphicFramePr/>
          <p:nvPr/>
        </p:nvGraphicFramePr>
        <p:xfrm>
          <a:off x="5000628" y="2857496"/>
          <a:ext cx="3786214" cy="185738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13"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三、注意事项</a:t>
            </a:r>
            <a:endParaRPr lang="zh-CN" altLang="en-US" sz="2400" b="1" dirty="0">
              <a:solidFill>
                <a:srgbClr val="FF0000"/>
              </a:solidFill>
              <a:ea typeface="微软雅黑" panose="020B0503020204020204" pitchFamily="34" charset="-122"/>
            </a:endParaRPr>
          </a:p>
        </p:txBody>
      </p:sp>
      <p:sp>
        <p:nvSpPr>
          <p:cNvPr id="7" name="矩形 6"/>
          <p:cNvSpPr/>
          <p:nvPr/>
        </p:nvSpPr>
        <p:spPr>
          <a:xfrm>
            <a:off x="357158" y="3429000"/>
            <a:ext cx="8429684" cy="28613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endParaRPr lang="en-US" altLang="zh-CN" sz="2000" dirty="0" smtClean="0">
              <a:solidFill>
                <a:srgbClr val="000000"/>
              </a:solidFill>
              <a:latin typeface="Gill Sans MT" panose="020B0502020104020203" pitchFamily="34" charset="0"/>
              <a:ea typeface="华文中宋" panose="02010600040101010101" pitchFamily="2" charset="-122"/>
            </a:endParaRPr>
          </a:p>
          <a:p>
            <a:pPr lvl="0" indent="457200">
              <a:buFont typeface="Wingdings" panose="05000000000000000000" pitchFamily="2" charset="2"/>
              <a:buChar char="ü"/>
            </a:pPr>
            <a:r>
              <a:rPr lang="zh-CN" altLang="en-US" sz="1400" dirty="0" smtClean="0"/>
              <a:t>按照省工伤保险单位档案数据转换规则，凡是养老与工伤保险的统一信用代码、单位名称、经办机构匹配的，将养老的单位编号作为省系统工伤保险的单位编号，上线时可正常使用养老网厅办理工伤保险业务；</a:t>
            </a:r>
            <a:endParaRPr lang="en-US" altLang="zh-CN" sz="1400" dirty="0" smtClean="0"/>
          </a:p>
          <a:p>
            <a:pPr lvl="0" indent="457200">
              <a:buFont typeface="Wingdings" panose="05000000000000000000" pitchFamily="2" charset="2"/>
              <a:buChar char="ü"/>
            </a:pPr>
            <a:endParaRPr lang="en-US" altLang="zh-CN" sz="1400" dirty="0" smtClean="0"/>
          </a:p>
          <a:p>
            <a:pPr lvl="0" indent="457200">
              <a:buFont typeface="Wingdings" panose="05000000000000000000" pitchFamily="2" charset="2"/>
              <a:buChar char="ü"/>
            </a:pPr>
            <a:r>
              <a:rPr lang="zh-CN" altLang="en-US" sz="1400" dirty="0" smtClean="0"/>
              <a:t>凡是养老与工伤保险的统一信用代码、单位名称、经办机构不匹配的，省系统为该单位重新编写一个工伤保险单位编号。其中行业单位只能通过虚拟单位网厅入口登录工伤保险网报系统、单独申报工伤保险业务，其他类型的用人单位可与经办机构联系帮助合并养老和工伤单位档案。</a:t>
            </a:r>
            <a:endParaRPr lang="en-US" altLang="zh-CN" sz="1400" dirty="0" smtClean="0"/>
          </a:p>
          <a:p>
            <a:pPr lvl="0" indent="457200">
              <a:buFont typeface="Wingdings" panose="05000000000000000000" pitchFamily="2" charset="2"/>
              <a:buChar char="ü"/>
            </a:pPr>
            <a:endParaRPr lang="en-US" altLang="zh-CN" sz="1400" dirty="0" smtClean="0"/>
          </a:p>
          <a:p>
            <a:pPr lvl="0" indent="457200"/>
            <a:r>
              <a:rPr lang="zh-CN" altLang="en-US" sz="1600" b="1" dirty="0" smtClean="0">
                <a:solidFill>
                  <a:srgbClr val="FF0000"/>
                </a:solidFill>
              </a:rPr>
              <a:t>验证方法：</a:t>
            </a:r>
            <a:r>
              <a:rPr lang="zh-CN" altLang="en-US" sz="1600" dirty="0" smtClean="0">
                <a:solidFill>
                  <a:srgbClr val="FF0000"/>
                </a:solidFill>
              </a:rPr>
              <a:t>通过 “职工参保花名册查询” 模块，选择“工伤保险”，查询工伤保险参保人员是否存在。</a:t>
            </a:r>
            <a:endParaRPr lang="en-US" altLang="zh-CN" sz="1400" dirty="0" smtClean="0"/>
          </a:p>
          <a:p>
            <a:pPr lvl="0" indent="457200"/>
            <a:endParaRPr lang="zh-CN" altLang="en-US" sz="1600" dirty="0">
              <a:solidFill>
                <a:srgbClr val="000000"/>
              </a:solidFill>
              <a:latin typeface="Gill Sans MT" panose="020B0502020104020203" pitchFamily="34" charset="0"/>
              <a:ea typeface="华文中宋" panose="02010600040101010101" pitchFamily="2" charset="-122"/>
            </a:endParaRPr>
          </a:p>
        </p:txBody>
      </p:sp>
      <p:pic>
        <p:nvPicPr>
          <p:cNvPr id="5" name="Picture 3"/>
          <p:cNvPicPr>
            <a:picLocks noChangeAspect="1" noChangeArrowheads="1"/>
          </p:cNvPicPr>
          <p:nvPr/>
        </p:nvPicPr>
        <p:blipFill>
          <a:blip r:embed="rId1"/>
          <a:srcRect/>
          <a:stretch>
            <a:fillRect/>
          </a:stretch>
        </p:blipFill>
        <p:spPr bwMode="auto">
          <a:xfrm>
            <a:off x="785786" y="1500174"/>
            <a:ext cx="7732289" cy="177404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77828" name="文本占位符 3"/>
          <p:cNvSpPr txBox="1">
            <a:spLocks noChangeArrowheads="1"/>
          </p:cNvSpPr>
          <p:nvPr/>
        </p:nvSpPr>
        <p:spPr bwMode="auto">
          <a:xfrm>
            <a:off x="690563" y="436563"/>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endParaRPr lang="zh-CN" altLang="en-US" sz="2400" b="1" dirty="0">
              <a:solidFill>
                <a:srgbClr val="FF0000"/>
              </a:solidFill>
              <a:ea typeface="微软雅黑" panose="020B0503020204020204" pitchFamily="34" charset="-122"/>
            </a:endParaRPr>
          </a:p>
        </p:txBody>
      </p:sp>
      <p:sp>
        <p:nvSpPr>
          <p:cNvPr id="117762" name="Rectangle 2"/>
          <p:cNvSpPr>
            <a:spLocks noChangeArrowheads="1"/>
          </p:cNvSpPr>
          <p:nvPr/>
        </p:nvSpPr>
        <p:spPr bwMode="auto">
          <a:xfrm>
            <a:off x="357158" y="4786322"/>
            <a:ext cx="7858180" cy="1231106"/>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spAutoFit/>
          </a:bodyPr>
          <a:lstStyle/>
          <a:p>
            <a:r>
              <a:rPr lang="zh-CN" altLang="en-US" sz="1600" dirty="0" smtClean="0">
                <a:latin typeface="仿宋" panose="02010609060101010101" pitchFamily="49" charset="-122"/>
                <a:ea typeface="仿宋" panose="02010609060101010101" pitchFamily="49" charset="-122"/>
                <a:cs typeface="Times New Roman" panose="02020603050405020304" pitchFamily="18" charset="0"/>
              </a:rPr>
              <a:t>虚拟单位登录办法</a:t>
            </a:r>
            <a:endParaRPr lang="en-US" altLang="zh-CN" sz="1600" dirty="0" smtClean="0">
              <a:latin typeface="仿宋" panose="02010609060101010101" pitchFamily="49" charset="-122"/>
              <a:ea typeface="仿宋" panose="02010609060101010101" pitchFamily="49" charset="-122"/>
              <a:cs typeface="Times New Roman" panose="02020603050405020304" pitchFamily="18" charset="0"/>
            </a:endParaRPr>
          </a:p>
          <a:p>
            <a:endParaRPr lang="en-US" altLang="zh-CN" sz="1600" dirty="0" smtClean="0">
              <a:latin typeface="仿宋" panose="02010609060101010101" pitchFamily="49" charset="-122"/>
              <a:ea typeface="仿宋" panose="02010609060101010101" pitchFamily="49" charset="-122"/>
              <a:cs typeface="Times New Roman" panose="02020603050405020304" pitchFamily="18" charset="0"/>
            </a:endParaRPr>
          </a:p>
          <a:p>
            <a:pPr latinLnBrk="1"/>
            <a:r>
              <a:rPr lang="zh-CN" altLang="en-US" sz="1400" dirty="0" smtClean="0">
                <a:latin typeface="仿宋" panose="02010609060101010101" pitchFamily="49" charset="-122"/>
                <a:ea typeface="仿宋" panose="02010609060101010101" pitchFamily="49" charset="-122"/>
                <a:cs typeface="Times New Roman" panose="02020603050405020304" pitchFamily="18" charset="0"/>
              </a:rPr>
              <a:t>通过虚拟单位的用户名和密码登录辽宁省人力资源和社会保障公共服务平台</a:t>
            </a:r>
            <a:endParaRPr lang="en-US" altLang="zh-CN" sz="1400" dirty="0" smtClean="0">
              <a:latin typeface="仿宋" panose="02010609060101010101" pitchFamily="49" charset="-122"/>
              <a:ea typeface="仿宋" panose="02010609060101010101" pitchFamily="49" charset="-122"/>
              <a:cs typeface="Times New Roman" panose="02020603050405020304" pitchFamily="18" charset="0"/>
            </a:endParaRPr>
          </a:p>
          <a:p>
            <a:pPr latinLnBrk="1"/>
            <a:r>
              <a:rPr lang="zh-CN" altLang="en-US" sz="1400" dirty="0" smtClean="0">
                <a:latin typeface="仿宋" panose="02010609060101010101" pitchFamily="49" charset="-122"/>
                <a:ea typeface="仿宋" panose="02010609060101010101" pitchFamily="49" charset="-122"/>
                <a:cs typeface="Times New Roman" panose="02020603050405020304" pitchFamily="18" charset="0"/>
              </a:rPr>
              <a:t>（</a:t>
            </a:r>
            <a:r>
              <a:rPr lang="en-US" altLang="zh-CN" sz="1400" u="sng" dirty="0" smtClean="0">
                <a:latin typeface="仿宋" panose="02010609060101010101" pitchFamily="49" charset="-122"/>
                <a:ea typeface="仿宋" panose="02010609060101010101" pitchFamily="49" charset="-122"/>
                <a:cs typeface="Times New Roman" panose="02020603050405020304" pitchFamily="18" charset="0"/>
                <a:hlinkClick r:id="rId1"/>
              </a:rPr>
              <a:t>http://218.60.150.1:8081/ehrss/login/</a:t>
            </a:r>
            <a:r>
              <a:rPr lang="zh-CN" altLang="en-US" sz="1400" u="sng" dirty="0" smtClean="0">
                <a:latin typeface="仿宋" panose="02010609060101010101" pitchFamily="49" charset="-122"/>
                <a:ea typeface="仿宋" panose="02010609060101010101" pitchFamily="49" charset="-122"/>
                <a:cs typeface="Times New Roman" panose="02020603050405020304" pitchFamily="18" charset="0"/>
              </a:rPr>
              <a:t> </a:t>
            </a:r>
            <a:r>
              <a:rPr lang="zh-CN" altLang="en-US" sz="1400" dirty="0" smtClean="0">
                <a:latin typeface="仿宋" panose="02010609060101010101" pitchFamily="49" charset="-122"/>
                <a:ea typeface="仿宋" panose="02010609060101010101" pitchFamily="49" charset="-122"/>
                <a:cs typeface="Times New Roman" panose="02020603050405020304" pitchFamily="18" charset="0"/>
              </a:rPr>
              <a:t>）</a:t>
            </a:r>
            <a:endParaRPr lang="en-US" altLang="zh-CN" sz="1400" dirty="0" smtClean="0">
              <a:latin typeface="仿宋" panose="02010609060101010101" pitchFamily="49" charset="-122"/>
              <a:ea typeface="仿宋" panose="02010609060101010101" pitchFamily="49" charset="-122"/>
              <a:cs typeface="Times New Roman" panose="02020603050405020304" pitchFamily="18" charset="0"/>
            </a:endParaRPr>
          </a:p>
          <a:p>
            <a:r>
              <a:rPr lang="zh-CN" altLang="en-US" sz="1400" dirty="0" smtClean="0">
                <a:latin typeface="仿宋" panose="02010609060101010101" pitchFamily="49" charset="-122"/>
                <a:ea typeface="仿宋" panose="02010609060101010101" pitchFamily="49" charset="-122"/>
                <a:cs typeface="Times New Roman" panose="02020603050405020304" pitchFamily="18" charset="0"/>
              </a:rPr>
              <a:t>用户名和密码由省里统一编号后下发，请关注人社公众号相关通知或在正式上线后与经办机构联系。</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三、注意事项</a:t>
            </a:r>
            <a:endParaRPr lang="zh-CN" altLang="en-US" sz="2400" b="1" dirty="0">
              <a:solidFill>
                <a:srgbClr val="FF0000"/>
              </a:solidFill>
              <a:ea typeface="微软雅黑" panose="020B0503020204020204" pitchFamily="34" charset="-122"/>
            </a:endParaRPr>
          </a:p>
        </p:txBody>
      </p:sp>
      <p:pic>
        <p:nvPicPr>
          <p:cNvPr id="6146" name="Picture 2"/>
          <p:cNvPicPr>
            <a:picLocks noChangeAspect="1" noChangeArrowheads="1"/>
          </p:cNvPicPr>
          <p:nvPr/>
        </p:nvPicPr>
        <p:blipFill>
          <a:blip r:embed="rId2" cstate="print"/>
          <a:srcRect/>
          <a:stretch>
            <a:fillRect/>
          </a:stretch>
        </p:blipFill>
        <p:spPr bwMode="auto">
          <a:xfrm>
            <a:off x="5214942" y="2143116"/>
            <a:ext cx="2928958" cy="2167983"/>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a:srcRect/>
          <a:stretch>
            <a:fillRect/>
          </a:stretch>
        </p:blipFill>
        <p:spPr bwMode="auto">
          <a:xfrm>
            <a:off x="428596" y="2143116"/>
            <a:ext cx="3714776" cy="2270939"/>
          </a:xfrm>
          <a:prstGeom prst="rect">
            <a:avLst/>
          </a:prstGeom>
          <a:noFill/>
          <a:ln w="9525">
            <a:noFill/>
            <a:miter lim="800000"/>
            <a:headEnd/>
            <a:tailEnd/>
          </a:ln>
          <a:effectLst/>
        </p:spPr>
      </p:pic>
      <p:sp>
        <p:nvSpPr>
          <p:cNvPr id="9" name="右箭头 8"/>
          <p:cNvSpPr/>
          <p:nvPr/>
        </p:nvSpPr>
        <p:spPr bwMode="auto">
          <a:xfrm>
            <a:off x="4429124" y="3000372"/>
            <a:ext cx="571504" cy="500066"/>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三、注意事项</a:t>
            </a:r>
            <a:endParaRPr lang="zh-CN" altLang="en-US" sz="2400" b="1" dirty="0">
              <a:solidFill>
                <a:srgbClr val="FF0000"/>
              </a:solidFill>
              <a:ea typeface="微软雅黑" panose="020B0503020204020204" pitchFamily="34" charset="-122"/>
            </a:endParaRPr>
          </a:p>
        </p:txBody>
      </p:sp>
      <p:sp>
        <p:nvSpPr>
          <p:cNvPr id="16" name="矩形 15"/>
          <p:cNvSpPr/>
          <p:nvPr/>
        </p:nvSpPr>
        <p:spPr>
          <a:xfrm>
            <a:off x="500034" y="3857628"/>
            <a:ext cx="750099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endParaRPr lang="en-US" altLang="zh-CN" sz="1600" dirty="0" smtClean="0">
              <a:solidFill>
                <a:srgbClr val="000000"/>
              </a:solidFill>
              <a:latin typeface="Gill Sans MT" panose="020B0502020104020203" pitchFamily="34" charset="0"/>
              <a:ea typeface="华文中宋" panose="02010600040101010101" pitchFamily="2" charset="-122"/>
            </a:endParaRPr>
          </a:p>
          <a:p>
            <a:pPr lvl="0" indent="457200"/>
            <a:r>
              <a:rPr lang="zh-CN" altLang="en-US" sz="1400" dirty="0" smtClean="0"/>
              <a:t>按照省工伤保险个人参保档案数据转换规则，养老与工伤保险的姓名、身份证号码匹配的，生成新工伤个人参保档案。</a:t>
            </a:r>
            <a:endParaRPr lang="en-US" altLang="zh-CN" sz="1400" dirty="0" smtClean="0"/>
          </a:p>
          <a:p>
            <a:pPr lvl="0" indent="457200"/>
            <a:r>
              <a:rPr lang="zh-CN" altLang="en-US" sz="1400" dirty="0" smtClean="0">
                <a:solidFill>
                  <a:srgbClr val="FF0000"/>
                </a:solidFill>
              </a:rPr>
              <a:t>针对上线首月可能出现的人员不符的情况，请各单位务必通过 “职工参保花名册查询” 认真核对工伤保险参保人员名单，并相应做出人员增减变动。</a:t>
            </a:r>
            <a:endParaRPr lang="en-US" altLang="zh-CN" sz="1400" dirty="0" smtClean="0">
              <a:solidFill>
                <a:srgbClr val="FF0000"/>
              </a:solidFill>
            </a:endParaRPr>
          </a:p>
          <a:p>
            <a:pPr lvl="0" indent="457200">
              <a:buFont typeface="Wingdings" panose="05000000000000000000" pitchFamily="2" charset="2"/>
              <a:buChar char="ü"/>
            </a:pPr>
            <a:endParaRPr lang="en-US" altLang="zh-CN" sz="1400" dirty="0" smtClean="0">
              <a:solidFill>
                <a:srgbClr val="FF0000"/>
              </a:solidFill>
            </a:endParaRPr>
          </a:p>
          <a:p>
            <a:pPr lvl="0" indent="457200">
              <a:buFont typeface="Wingdings" panose="05000000000000000000" pitchFamily="2" charset="2"/>
              <a:buChar char="ü"/>
            </a:pPr>
            <a:endParaRPr lang="zh-CN" altLang="en-US" sz="1400" dirty="0">
              <a:solidFill>
                <a:srgbClr val="000000"/>
              </a:solidFill>
              <a:latin typeface="Gill Sans MT" panose="020B0502020104020203" pitchFamily="34" charset="0"/>
              <a:ea typeface="华文中宋" panose="02010600040101010101" pitchFamily="2" charset="-122"/>
            </a:endParaRPr>
          </a:p>
        </p:txBody>
      </p:sp>
      <p:pic>
        <p:nvPicPr>
          <p:cNvPr id="7" name="Picture 3"/>
          <p:cNvPicPr>
            <a:picLocks noChangeAspect="1" noChangeArrowheads="1"/>
          </p:cNvPicPr>
          <p:nvPr/>
        </p:nvPicPr>
        <p:blipFill>
          <a:blip r:embed="rId1"/>
          <a:srcRect/>
          <a:stretch>
            <a:fillRect/>
          </a:stretch>
        </p:blipFill>
        <p:spPr bwMode="auto">
          <a:xfrm>
            <a:off x="251750" y="1643050"/>
            <a:ext cx="8708930" cy="20002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花名册查询.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35560" y="1259205"/>
            <a:ext cx="9144000" cy="51435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ChangeArrowheads="1"/>
          </p:cNvSpPr>
          <p:nvPr/>
        </p:nvSpPr>
        <p:spPr bwMode="auto">
          <a:xfrm>
            <a:off x="1588" y="1588"/>
            <a:ext cx="3732212" cy="6854825"/>
          </a:xfrm>
          <a:prstGeom prst="rect">
            <a:avLst/>
          </a:prstGeom>
          <a:solidFill>
            <a:srgbClr val="C00000"/>
          </a:solidFill>
          <a:ln w="9525">
            <a:noFill/>
            <a:miter lim="800000"/>
          </a:ln>
        </p:spPr>
        <p:txBody>
          <a:bodyPr wrap="none" anchor="ctr"/>
          <a:lstStyle/>
          <a:p>
            <a:pPr>
              <a:buFont typeface="Arial" panose="020B0604020202020204" pitchFamily="34" charset="0"/>
              <a:buNone/>
            </a:pPr>
            <a:endParaRPr lang="zh-CN" altLang="en-US">
              <a:solidFill>
                <a:srgbClr val="000000"/>
              </a:solidFill>
            </a:endParaRPr>
          </a:p>
        </p:txBody>
      </p:sp>
      <p:sp>
        <p:nvSpPr>
          <p:cNvPr id="5141" name="Line 29"/>
          <p:cNvSpPr>
            <a:spLocks noChangeShapeType="1"/>
          </p:cNvSpPr>
          <p:nvPr/>
        </p:nvSpPr>
        <p:spPr bwMode="auto">
          <a:xfrm>
            <a:off x="839788" y="3038475"/>
            <a:ext cx="2284412" cy="0"/>
          </a:xfrm>
          <a:prstGeom prst="line">
            <a:avLst/>
          </a:prstGeom>
          <a:noFill/>
          <a:ln w="6350">
            <a:solidFill>
              <a:schemeClr val="bg1"/>
            </a:solidFill>
            <a:round/>
          </a:ln>
        </p:spPr>
        <p:txBody>
          <a:bodyPr/>
          <a:lstStyle/>
          <a:p>
            <a:endParaRPr lang="zh-CN" altLang="en-US"/>
          </a:p>
        </p:txBody>
      </p:sp>
      <p:sp>
        <p:nvSpPr>
          <p:cNvPr id="5144" name="Line 32"/>
          <p:cNvSpPr>
            <a:spLocks noChangeShapeType="1"/>
          </p:cNvSpPr>
          <p:nvPr/>
        </p:nvSpPr>
        <p:spPr bwMode="auto">
          <a:xfrm>
            <a:off x="839788" y="4094163"/>
            <a:ext cx="2284412" cy="0"/>
          </a:xfrm>
          <a:prstGeom prst="line">
            <a:avLst/>
          </a:prstGeom>
          <a:noFill/>
          <a:ln w="6350">
            <a:solidFill>
              <a:schemeClr val="bg1"/>
            </a:solidFill>
            <a:round/>
          </a:ln>
        </p:spPr>
        <p:txBody>
          <a:bodyPr/>
          <a:lstStyle/>
          <a:p>
            <a:endParaRPr lang="zh-CN" altLang="en-US"/>
          </a:p>
        </p:txBody>
      </p:sp>
      <p:sp>
        <p:nvSpPr>
          <p:cNvPr id="33" name="TextBox 32"/>
          <p:cNvSpPr txBox="1">
            <a:spLocks noChangeArrowheads="1"/>
          </p:cNvSpPr>
          <p:nvPr/>
        </p:nvSpPr>
        <p:spPr bwMode="auto">
          <a:xfrm>
            <a:off x="839788" y="3036888"/>
            <a:ext cx="2284412" cy="523875"/>
          </a:xfrm>
          <a:prstGeom prst="rect">
            <a:avLst/>
          </a:prstGeom>
          <a:noFill/>
          <a:ln w="9525">
            <a:noFill/>
            <a:miter lim="800000"/>
          </a:ln>
        </p:spPr>
        <p:txBody>
          <a:bodyPr>
            <a:spAutoFit/>
          </a:bodyPr>
          <a:lstStyle/>
          <a:p>
            <a:pPr algn="ctr">
              <a:buFont typeface="Arial" panose="020B0604020202020204" pitchFamily="34" charset="0"/>
              <a:buNone/>
            </a:pPr>
            <a:r>
              <a:rPr lang="zh-CN" altLang="en-US" sz="2800" b="1">
                <a:solidFill>
                  <a:srgbClr val="FFFFFF"/>
                </a:solidFill>
                <a:latin typeface="微软雅黑" panose="020B0503020204020204" pitchFamily="34" charset="-122"/>
                <a:ea typeface="微软雅黑" panose="020B0503020204020204" pitchFamily="34" charset="-122"/>
              </a:rPr>
              <a:t>目录</a:t>
            </a:r>
            <a:endParaRPr lang="zh-CN" altLang="en-US" sz="2800" b="1">
              <a:solidFill>
                <a:srgbClr val="FFFFFF"/>
              </a:solidFill>
              <a:latin typeface="微软雅黑" panose="020B0503020204020204" pitchFamily="34" charset="-122"/>
              <a:ea typeface="微软雅黑" panose="020B0503020204020204" pitchFamily="34" charset="-122"/>
            </a:endParaRPr>
          </a:p>
        </p:txBody>
      </p:sp>
      <p:sp>
        <p:nvSpPr>
          <p:cNvPr id="34" name="TextBox 33"/>
          <p:cNvSpPr txBox="1"/>
          <p:nvPr/>
        </p:nvSpPr>
        <p:spPr>
          <a:xfrm rot="21560070">
            <a:off x="841375" y="3630613"/>
            <a:ext cx="2241550" cy="4921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buFont typeface="Arial" panose="020B0604020202020204" pitchFamily="34" charset="0"/>
              <a:buNone/>
              <a:defRPr/>
            </a:pPr>
            <a:r>
              <a:rPr lang="en-US" altLang="zh-CN" sz="1400" b="1" dirty="0">
                <a:solidFill>
                  <a:srgbClr val="FFFFFF"/>
                </a:solidFill>
              </a:rPr>
              <a:t>CONTENTS </a:t>
            </a:r>
            <a:endParaRPr lang="en-US" altLang="zh-CN" sz="1400" b="1" dirty="0">
              <a:solidFill>
                <a:srgbClr val="FFFFFF"/>
              </a:solidFill>
            </a:endParaRPr>
          </a:p>
        </p:txBody>
      </p:sp>
      <p:grpSp>
        <p:nvGrpSpPr>
          <p:cNvPr id="2" name="组合 27"/>
          <p:cNvGrpSpPr/>
          <p:nvPr/>
        </p:nvGrpSpPr>
        <p:grpSpPr bwMode="auto">
          <a:xfrm>
            <a:off x="3925888" y="1911350"/>
            <a:ext cx="469900" cy="619125"/>
            <a:chOff x="4965079" y="546100"/>
            <a:chExt cx="588551" cy="581025"/>
          </a:xfrm>
        </p:grpSpPr>
        <p:sp>
          <p:nvSpPr>
            <p:cNvPr id="75797" name="Oval 6"/>
            <p:cNvSpPr>
              <a:spLocks noChangeArrowheads="1"/>
            </p:cNvSpPr>
            <p:nvPr/>
          </p:nvSpPr>
          <p:spPr bwMode="auto">
            <a:xfrm>
              <a:off x="4968752" y="546100"/>
              <a:ext cx="581024" cy="581025"/>
            </a:xfrm>
            <a:prstGeom prst="ellipse">
              <a:avLst/>
            </a:prstGeom>
            <a:solidFill>
              <a:srgbClr val="C00000"/>
            </a:solidFill>
            <a:ln w="12700">
              <a:noFill/>
              <a:round/>
            </a:ln>
          </p:spPr>
          <p:txBody>
            <a:bodyPr/>
            <a:lstStyle/>
            <a:p>
              <a:pPr>
                <a:buFont typeface="Arial" panose="020B0604020202020204" pitchFamily="34" charset="0"/>
                <a:buNone/>
              </a:pPr>
              <a:endParaRPr lang="zh-CN" altLang="en-US">
                <a:solidFill>
                  <a:srgbClr val="FFFFFF"/>
                </a:solidFill>
              </a:endParaRPr>
            </a:p>
          </p:txBody>
        </p:sp>
        <p:sp>
          <p:nvSpPr>
            <p:cNvPr id="75798" name="Text Box 24"/>
            <p:cNvSpPr txBox="1">
              <a:spLocks noChangeArrowheads="1"/>
            </p:cNvSpPr>
            <p:nvPr/>
          </p:nvSpPr>
          <p:spPr bwMode="auto">
            <a:xfrm>
              <a:off x="4965079" y="586175"/>
              <a:ext cx="588551" cy="375657"/>
            </a:xfrm>
            <a:prstGeom prst="rect">
              <a:avLst/>
            </a:prstGeom>
            <a:noFill/>
            <a:ln w="9525">
              <a:noFill/>
              <a:miter lim="800000"/>
            </a:ln>
          </p:spPr>
          <p:txBody>
            <a:bodyPr wrap="none">
              <a:spAutoFit/>
            </a:bodyPr>
            <a:lstStyle/>
            <a:p>
              <a:pPr>
                <a:buFont typeface="Arial" panose="020B0604020202020204" pitchFamily="34" charset="0"/>
                <a:buNone/>
              </a:pPr>
              <a:r>
                <a:rPr lang="zh-CN" altLang="zh-CN" sz="2000" b="1" dirty="0">
                  <a:solidFill>
                    <a:srgbClr val="FFFFFF"/>
                  </a:solidFill>
                </a:rPr>
                <a:t>01</a:t>
              </a:r>
              <a:endParaRPr lang="zh-CN" altLang="zh-CN" sz="2000" b="1" dirty="0">
                <a:solidFill>
                  <a:srgbClr val="FFFFFF"/>
                </a:solidFill>
              </a:endParaRPr>
            </a:p>
          </p:txBody>
        </p:sp>
      </p:grpSp>
      <p:grpSp>
        <p:nvGrpSpPr>
          <p:cNvPr id="3" name="组合 31"/>
          <p:cNvGrpSpPr/>
          <p:nvPr/>
        </p:nvGrpSpPr>
        <p:grpSpPr bwMode="auto">
          <a:xfrm>
            <a:off x="3932238" y="3028950"/>
            <a:ext cx="469900" cy="619125"/>
            <a:chOff x="4965079" y="546100"/>
            <a:chExt cx="588551" cy="581025"/>
          </a:xfrm>
        </p:grpSpPr>
        <p:sp>
          <p:nvSpPr>
            <p:cNvPr id="75795" name="Oval 6"/>
            <p:cNvSpPr>
              <a:spLocks noChangeArrowheads="1"/>
            </p:cNvSpPr>
            <p:nvPr/>
          </p:nvSpPr>
          <p:spPr bwMode="auto">
            <a:xfrm>
              <a:off x="4968752" y="546100"/>
              <a:ext cx="581024" cy="581025"/>
            </a:xfrm>
            <a:prstGeom prst="ellipse">
              <a:avLst/>
            </a:prstGeom>
            <a:solidFill>
              <a:srgbClr val="C00000"/>
            </a:solidFill>
            <a:ln w="12700">
              <a:noFill/>
              <a:round/>
            </a:ln>
          </p:spPr>
          <p:txBody>
            <a:bodyPr/>
            <a:lstStyle/>
            <a:p>
              <a:pPr>
                <a:buFont typeface="Arial" panose="020B0604020202020204" pitchFamily="34" charset="0"/>
                <a:buNone/>
              </a:pPr>
              <a:endParaRPr lang="zh-CN" altLang="en-US">
                <a:solidFill>
                  <a:srgbClr val="FFFFFF"/>
                </a:solidFill>
              </a:endParaRPr>
            </a:p>
          </p:txBody>
        </p:sp>
        <p:sp>
          <p:nvSpPr>
            <p:cNvPr id="75796" name="Text Box 24"/>
            <p:cNvSpPr txBox="1">
              <a:spLocks noChangeArrowheads="1"/>
            </p:cNvSpPr>
            <p:nvPr/>
          </p:nvSpPr>
          <p:spPr bwMode="auto">
            <a:xfrm>
              <a:off x="4965079" y="586175"/>
              <a:ext cx="588551" cy="375657"/>
            </a:xfrm>
            <a:prstGeom prst="rect">
              <a:avLst/>
            </a:prstGeom>
            <a:noFill/>
            <a:ln w="9525">
              <a:noFill/>
              <a:miter lim="800000"/>
            </a:ln>
          </p:spPr>
          <p:txBody>
            <a:bodyPr wrap="none">
              <a:spAutoFit/>
            </a:bodyPr>
            <a:lstStyle/>
            <a:p>
              <a:pPr>
                <a:buFont typeface="Arial" panose="020B0604020202020204" pitchFamily="34" charset="0"/>
                <a:buNone/>
              </a:pPr>
              <a:r>
                <a:rPr lang="en-US" altLang="zh-CN" sz="2000" b="1" dirty="0">
                  <a:solidFill>
                    <a:srgbClr val="FFFFFF"/>
                  </a:solidFill>
                </a:rPr>
                <a:t>02</a:t>
              </a:r>
              <a:endParaRPr lang="zh-CN" altLang="zh-CN" sz="2000" b="1" dirty="0">
                <a:solidFill>
                  <a:srgbClr val="FFFFFF"/>
                </a:solidFill>
              </a:endParaRPr>
            </a:p>
          </p:txBody>
        </p:sp>
      </p:grpSp>
      <p:sp>
        <p:nvSpPr>
          <p:cNvPr id="46" name="TextBox 45"/>
          <p:cNvSpPr txBox="1">
            <a:spLocks noChangeArrowheads="1"/>
          </p:cNvSpPr>
          <p:nvPr/>
        </p:nvSpPr>
        <p:spPr bwMode="auto">
          <a:xfrm>
            <a:off x="4572000" y="1928802"/>
            <a:ext cx="1936763" cy="584200"/>
          </a:xfrm>
          <a:prstGeom prst="rect">
            <a:avLst/>
          </a:prstGeom>
          <a:noFill/>
          <a:ln w="9525">
            <a:noFill/>
            <a:miter lim="800000"/>
          </a:ln>
        </p:spPr>
        <p:txBody>
          <a:bodyPr wrap="square">
            <a:spAutoFit/>
          </a:bodyPr>
          <a:lstStyle/>
          <a:p>
            <a:pPr>
              <a:buFont typeface="Arial" panose="020B0604020202020204" pitchFamily="34" charset="0"/>
              <a:buNone/>
            </a:pPr>
            <a:r>
              <a:rPr lang="zh-CN" altLang="en-US" sz="3200" b="1" dirty="0" smtClean="0">
                <a:solidFill>
                  <a:srgbClr val="0D0D0D"/>
                </a:solidFill>
                <a:latin typeface="微软雅黑" panose="020B0503020204020204" pitchFamily="34" charset="-122"/>
                <a:ea typeface="微软雅黑" panose="020B0503020204020204" pitchFamily="34" charset="-122"/>
              </a:rPr>
              <a:t>总体情况</a:t>
            </a:r>
            <a:endParaRPr lang="zh-CN" altLang="en-US" sz="3200" b="1" dirty="0">
              <a:solidFill>
                <a:srgbClr val="0D0D0D"/>
              </a:solidFill>
              <a:latin typeface="微软雅黑" panose="020B0503020204020204" pitchFamily="34" charset="-122"/>
              <a:ea typeface="微软雅黑" panose="020B0503020204020204" pitchFamily="34" charset="-122"/>
            </a:endParaRPr>
          </a:p>
        </p:txBody>
      </p:sp>
      <p:grpSp>
        <p:nvGrpSpPr>
          <p:cNvPr id="4" name="组合 14"/>
          <p:cNvGrpSpPr/>
          <p:nvPr/>
        </p:nvGrpSpPr>
        <p:grpSpPr bwMode="auto">
          <a:xfrm>
            <a:off x="3925888" y="4178300"/>
            <a:ext cx="469900" cy="619125"/>
            <a:chOff x="4965079" y="546100"/>
            <a:chExt cx="588551" cy="581025"/>
          </a:xfrm>
        </p:grpSpPr>
        <p:sp>
          <p:nvSpPr>
            <p:cNvPr id="75793" name="Oval 6"/>
            <p:cNvSpPr>
              <a:spLocks noChangeArrowheads="1"/>
            </p:cNvSpPr>
            <p:nvPr/>
          </p:nvSpPr>
          <p:spPr bwMode="auto">
            <a:xfrm>
              <a:off x="4968752" y="546100"/>
              <a:ext cx="581024" cy="581025"/>
            </a:xfrm>
            <a:prstGeom prst="ellipse">
              <a:avLst/>
            </a:prstGeom>
            <a:solidFill>
              <a:srgbClr val="C00000"/>
            </a:solidFill>
            <a:ln w="12700">
              <a:noFill/>
              <a:round/>
            </a:ln>
          </p:spPr>
          <p:txBody>
            <a:bodyPr/>
            <a:lstStyle/>
            <a:p>
              <a:pPr>
                <a:buFont typeface="Arial" panose="020B0604020202020204" pitchFamily="34" charset="0"/>
                <a:buNone/>
              </a:pPr>
              <a:endParaRPr lang="zh-CN" altLang="en-US">
                <a:solidFill>
                  <a:srgbClr val="FFFFFF"/>
                </a:solidFill>
              </a:endParaRPr>
            </a:p>
          </p:txBody>
        </p:sp>
        <p:sp>
          <p:nvSpPr>
            <p:cNvPr id="75794" name="Text Box 24"/>
            <p:cNvSpPr txBox="1">
              <a:spLocks noChangeArrowheads="1"/>
            </p:cNvSpPr>
            <p:nvPr/>
          </p:nvSpPr>
          <p:spPr bwMode="auto">
            <a:xfrm>
              <a:off x="4965079" y="586175"/>
              <a:ext cx="588551" cy="375657"/>
            </a:xfrm>
            <a:prstGeom prst="rect">
              <a:avLst/>
            </a:prstGeom>
            <a:noFill/>
            <a:ln w="9525">
              <a:noFill/>
              <a:miter lim="800000"/>
            </a:ln>
          </p:spPr>
          <p:txBody>
            <a:bodyPr wrap="none">
              <a:spAutoFit/>
            </a:bodyPr>
            <a:lstStyle/>
            <a:p>
              <a:pPr>
                <a:buFont typeface="Arial" panose="020B0604020202020204" pitchFamily="34" charset="0"/>
                <a:buNone/>
              </a:pPr>
              <a:r>
                <a:rPr lang="en-US" altLang="zh-CN" sz="2000" b="1">
                  <a:solidFill>
                    <a:srgbClr val="FFFFFF"/>
                  </a:solidFill>
                </a:rPr>
                <a:t>03</a:t>
              </a:r>
              <a:endParaRPr lang="zh-CN" altLang="zh-CN" sz="2000" b="1">
                <a:solidFill>
                  <a:srgbClr val="FFFFFF"/>
                </a:solidFill>
              </a:endParaRPr>
            </a:p>
          </p:txBody>
        </p:sp>
      </p:grpSp>
      <p:sp>
        <p:nvSpPr>
          <p:cNvPr id="23" name="矩形 22"/>
          <p:cNvSpPr/>
          <p:nvPr/>
        </p:nvSpPr>
        <p:spPr>
          <a:xfrm>
            <a:off x="4572000" y="3071810"/>
            <a:ext cx="1857388" cy="584775"/>
          </a:xfrm>
          <a:prstGeom prst="rect">
            <a:avLst/>
          </a:prstGeom>
        </p:spPr>
        <p:txBody>
          <a:bodyPr wrap="square">
            <a:spAutoFit/>
          </a:bodyPr>
          <a:lstStyle/>
          <a:p>
            <a:pPr>
              <a:buFont typeface="Arial" panose="020B0604020202020204" pitchFamily="34" charset="0"/>
              <a:buNone/>
            </a:pPr>
            <a:r>
              <a:rPr lang="zh-CN" altLang="en-US" sz="3200" b="1" dirty="0" smtClean="0">
                <a:solidFill>
                  <a:srgbClr val="0D0D0D"/>
                </a:solidFill>
                <a:latin typeface="微软雅黑" panose="020B0503020204020204" pitchFamily="34" charset="-122"/>
                <a:ea typeface="微软雅黑" panose="020B0503020204020204" pitchFamily="34" charset="-122"/>
              </a:rPr>
              <a:t>具体情况</a:t>
            </a:r>
            <a:endParaRPr lang="zh-CN" altLang="en-US" sz="3200" b="1" dirty="0">
              <a:solidFill>
                <a:srgbClr val="0D0D0D"/>
              </a:solidFill>
              <a:latin typeface="微软雅黑" panose="020B0503020204020204" pitchFamily="34" charset="-122"/>
              <a:ea typeface="微软雅黑" panose="020B0503020204020204" pitchFamily="34" charset="-122"/>
            </a:endParaRPr>
          </a:p>
        </p:txBody>
      </p:sp>
      <p:sp>
        <p:nvSpPr>
          <p:cNvPr id="21" name="TextBox 20"/>
          <p:cNvSpPr txBox="1">
            <a:spLocks noChangeArrowheads="1"/>
          </p:cNvSpPr>
          <p:nvPr/>
        </p:nvSpPr>
        <p:spPr bwMode="auto">
          <a:xfrm>
            <a:off x="4572000" y="4214818"/>
            <a:ext cx="1936763" cy="584200"/>
          </a:xfrm>
          <a:prstGeom prst="rect">
            <a:avLst/>
          </a:prstGeom>
          <a:noFill/>
          <a:ln w="9525">
            <a:noFill/>
            <a:miter lim="800000"/>
          </a:ln>
        </p:spPr>
        <p:txBody>
          <a:bodyPr wrap="square">
            <a:spAutoFit/>
          </a:bodyPr>
          <a:lstStyle/>
          <a:p>
            <a:pPr>
              <a:buFont typeface="Arial" panose="020B0604020202020204" pitchFamily="34" charset="0"/>
              <a:buNone/>
            </a:pPr>
            <a:r>
              <a:rPr lang="zh-CN" altLang="en-US" sz="3200" b="1" dirty="0" smtClean="0">
                <a:solidFill>
                  <a:srgbClr val="0D0D0D"/>
                </a:solidFill>
                <a:latin typeface="微软雅黑" panose="020B0503020204020204" pitchFamily="34" charset="-122"/>
                <a:ea typeface="微软雅黑" panose="020B0503020204020204" pitchFamily="34" charset="-122"/>
              </a:rPr>
              <a:t>注意事项</a:t>
            </a:r>
            <a:endParaRPr lang="zh-CN" altLang="en-US" sz="3200" b="1" dirty="0">
              <a:solidFill>
                <a:srgbClr val="0D0D0D"/>
              </a:solidFill>
              <a:latin typeface="微软雅黑" panose="020B0503020204020204" pitchFamily="34" charset="-122"/>
              <a:ea typeface="微软雅黑" panose="020B0503020204020204" pitchFamily="3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500" fill="hold"/>
                                        <p:tgtEl>
                                          <p:spTgt spid="5125"/>
                                        </p:tgtEl>
                                        <p:attrNameLst>
                                          <p:attrName>ppt_x</p:attrName>
                                        </p:attrNameLst>
                                      </p:cBhvr>
                                      <p:tavLst>
                                        <p:tav tm="0">
                                          <p:val>
                                            <p:strVal val="0-#ppt_w/2"/>
                                          </p:val>
                                        </p:tav>
                                        <p:tav tm="100000">
                                          <p:val>
                                            <p:strVal val="#ppt_x"/>
                                          </p:val>
                                        </p:tav>
                                      </p:tavLst>
                                    </p:anim>
                                    <p:anim calcmode="lin" valueType="num">
                                      <p:cBhvr additive="base">
                                        <p:cTn id="8" dur="500" fill="hold"/>
                                        <p:tgtEl>
                                          <p:spTgt spid="51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141"/>
                                        </p:tgtEl>
                                        <p:attrNameLst>
                                          <p:attrName>style.visibility</p:attrName>
                                        </p:attrNameLst>
                                      </p:cBhvr>
                                      <p:to>
                                        <p:strVal val="visible"/>
                                      </p:to>
                                    </p:set>
                                    <p:anim calcmode="lin" valueType="num">
                                      <p:cBhvr additive="base">
                                        <p:cTn id="12" dur="500" fill="hold"/>
                                        <p:tgtEl>
                                          <p:spTgt spid="5141"/>
                                        </p:tgtEl>
                                        <p:attrNameLst>
                                          <p:attrName>ppt_x</p:attrName>
                                        </p:attrNameLst>
                                      </p:cBhvr>
                                      <p:tavLst>
                                        <p:tav tm="0">
                                          <p:val>
                                            <p:strVal val="1+#ppt_w/2"/>
                                          </p:val>
                                        </p:tav>
                                        <p:tav tm="100000">
                                          <p:val>
                                            <p:strVal val="#ppt_x"/>
                                          </p:val>
                                        </p:tav>
                                      </p:tavLst>
                                    </p:anim>
                                    <p:anim calcmode="lin" valueType="num">
                                      <p:cBhvr additive="base">
                                        <p:cTn id="13" dur="500" fill="hold"/>
                                        <p:tgtEl>
                                          <p:spTgt spid="514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5144"/>
                                        </p:tgtEl>
                                        <p:attrNameLst>
                                          <p:attrName>style.visibility</p:attrName>
                                        </p:attrNameLst>
                                      </p:cBhvr>
                                      <p:to>
                                        <p:strVal val="visible"/>
                                      </p:to>
                                    </p:set>
                                    <p:anim calcmode="lin" valueType="num">
                                      <p:cBhvr additive="base">
                                        <p:cTn id="16" dur="500" fill="hold"/>
                                        <p:tgtEl>
                                          <p:spTgt spid="5144"/>
                                        </p:tgtEl>
                                        <p:attrNameLst>
                                          <p:attrName>ppt_x</p:attrName>
                                        </p:attrNameLst>
                                      </p:cBhvr>
                                      <p:tavLst>
                                        <p:tav tm="0">
                                          <p:val>
                                            <p:strVal val="0-#ppt_w/2"/>
                                          </p:val>
                                        </p:tav>
                                        <p:tav tm="100000">
                                          <p:val>
                                            <p:strVal val="#ppt_x"/>
                                          </p:val>
                                        </p:tav>
                                      </p:tavLst>
                                    </p:anim>
                                    <p:anim calcmode="lin" valueType="num">
                                      <p:cBhvr additive="base">
                                        <p:cTn id="17" dur="500" fill="hold"/>
                                        <p:tgtEl>
                                          <p:spTgt spid="514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iterate type="lt">
                                    <p:tmPct val="10000"/>
                                  </p:iterate>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ppt_x"/>
                                          </p:val>
                                        </p:tav>
                                        <p:tav tm="100000">
                                          <p:val>
                                            <p:strVal val="#ppt_x"/>
                                          </p:val>
                                        </p:tav>
                                      </p:tavLst>
                                    </p:anim>
                                    <p:anim calcmode="lin" valueType="num">
                                      <p:cBhvr additive="base">
                                        <p:cTn id="22" dur="500" fill="hold"/>
                                        <p:tgtEl>
                                          <p:spTgt spid="33"/>
                                        </p:tgtEl>
                                        <p:attrNameLst>
                                          <p:attrName>ppt_y</p:attrName>
                                        </p:attrNameLst>
                                      </p:cBhvr>
                                      <p:tavLst>
                                        <p:tav tm="0">
                                          <p:val>
                                            <p:strVal val="0-#ppt_h/2"/>
                                          </p:val>
                                        </p:tav>
                                        <p:tav tm="100000">
                                          <p:val>
                                            <p:strVal val="#ppt_y"/>
                                          </p:val>
                                        </p:tav>
                                      </p:tavLst>
                                    </p:anim>
                                  </p:childTnLst>
                                </p:cTn>
                              </p:par>
                            </p:childTnLst>
                          </p:cTn>
                        </p:par>
                        <p:par>
                          <p:cTn id="23" fill="hold">
                            <p:stCondLst>
                              <p:cond delay="1049"/>
                            </p:stCondLst>
                            <p:childTnLst>
                              <p:par>
                                <p:cTn id="24" presetID="2" presetClass="entr" presetSubtype="9"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0-#ppt_w/2"/>
                                          </p:val>
                                        </p:tav>
                                        <p:tav tm="100000">
                                          <p:val>
                                            <p:strVal val="#ppt_x"/>
                                          </p:val>
                                        </p:tav>
                                      </p:tavLst>
                                    </p:anim>
                                    <p:anim calcmode="lin" valueType="num">
                                      <p:cBhvr additive="base">
                                        <p:cTn id="27" dur="500" fill="hold"/>
                                        <p:tgtEl>
                                          <p:spTgt spid="34"/>
                                        </p:tgtEl>
                                        <p:attrNameLst>
                                          <p:attrName>ppt_y</p:attrName>
                                        </p:attrNameLst>
                                      </p:cBhvr>
                                      <p:tavLst>
                                        <p:tav tm="0">
                                          <p:val>
                                            <p:strVal val="0-#ppt_h/2"/>
                                          </p:val>
                                        </p:tav>
                                        <p:tav tm="100000">
                                          <p:val>
                                            <p:strVal val="#ppt_y"/>
                                          </p:val>
                                        </p:tav>
                                      </p:tavLst>
                                    </p:anim>
                                  </p:childTnLst>
                                </p:cTn>
                              </p:par>
                            </p:childTnLst>
                          </p:cTn>
                        </p:par>
                        <p:par>
                          <p:cTn id="28" fill="hold">
                            <p:stCondLst>
                              <p:cond delay="1950"/>
                            </p:stCondLst>
                            <p:childTnLst>
                              <p:par>
                                <p:cTn id="29" presetID="2" presetClass="entr" presetSubtype="4"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par>
                          <p:cTn id="33" fill="hold">
                            <p:stCondLst>
                              <p:cond delay="2450"/>
                            </p:stCondLst>
                            <p:childTnLst>
                              <p:par>
                                <p:cTn id="34" presetID="2" presetClass="entr" presetSubtype="4"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500" fill="hold"/>
                                        <p:tgtEl>
                                          <p:spTgt spid="3"/>
                                        </p:tgtEl>
                                        <p:attrNameLst>
                                          <p:attrName>ppt_x</p:attrName>
                                        </p:attrNameLst>
                                      </p:cBhvr>
                                      <p:tavLst>
                                        <p:tav tm="0">
                                          <p:val>
                                            <p:strVal val="#ppt_x"/>
                                          </p:val>
                                        </p:tav>
                                        <p:tav tm="100000">
                                          <p:val>
                                            <p:strVal val="#ppt_x"/>
                                          </p:val>
                                        </p:tav>
                                      </p:tavLst>
                                    </p:anim>
                                    <p:anim calcmode="lin" valueType="num">
                                      <p:cBhvr additive="base">
                                        <p:cTn id="37" dur="500" fill="hold"/>
                                        <p:tgtEl>
                                          <p:spTgt spid="3"/>
                                        </p:tgtEl>
                                        <p:attrNameLst>
                                          <p:attrName>ppt_y</p:attrName>
                                        </p:attrNameLst>
                                      </p:cBhvr>
                                      <p:tavLst>
                                        <p:tav tm="0">
                                          <p:val>
                                            <p:strVal val="1+#ppt_h/2"/>
                                          </p:val>
                                        </p:tav>
                                        <p:tav tm="100000">
                                          <p:val>
                                            <p:strVal val="#ppt_y"/>
                                          </p:val>
                                        </p:tav>
                                      </p:tavLst>
                                    </p:anim>
                                  </p:childTnLst>
                                </p:cTn>
                              </p:par>
                            </p:childTnLst>
                          </p:cTn>
                        </p:par>
                        <p:par>
                          <p:cTn id="38" fill="hold">
                            <p:stCondLst>
                              <p:cond delay="2950"/>
                            </p:stCondLst>
                            <p:childTnLst>
                              <p:par>
                                <p:cTn id="39" presetID="2" presetClass="entr" presetSubtype="2"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fill="hold"/>
                                        <p:tgtEl>
                                          <p:spTgt spid="46"/>
                                        </p:tgtEl>
                                        <p:attrNameLst>
                                          <p:attrName>ppt_x</p:attrName>
                                        </p:attrNameLst>
                                      </p:cBhvr>
                                      <p:tavLst>
                                        <p:tav tm="0">
                                          <p:val>
                                            <p:strVal val="1+#ppt_w/2"/>
                                          </p:val>
                                        </p:tav>
                                        <p:tav tm="100000">
                                          <p:val>
                                            <p:strVal val="#ppt_x"/>
                                          </p:val>
                                        </p:tav>
                                      </p:tavLst>
                                    </p:anim>
                                    <p:anim calcmode="lin" valueType="num">
                                      <p:cBhvr additive="base">
                                        <p:cTn id="42" dur="500" fill="hold"/>
                                        <p:tgtEl>
                                          <p:spTgt spid="46"/>
                                        </p:tgtEl>
                                        <p:attrNameLst>
                                          <p:attrName>ppt_y</p:attrName>
                                        </p:attrNameLst>
                                      </p:cBhvr>
                                      <p:tavLst>
                                        <p:tav tm="0">
                                          <p:val>
                                            <p:strVal val="#ppt_y"/>
                                          </p:val>
                                        </p:tav>
                                        <p:tav tm="100000">
                                          <p:val>
                                            <p:strVal val="#ppt_y"/>
                                          </p:val>
                                        </p:tav>
                                      </p:tavLst>
                                    </p:anim>
                                  </p:childTnLst>
                                </p:cTn>
                              </p:par>
                            </p:childTnLst>
                          </p:cTn>
                        </p:par>
                        <p:par>
                          <p:cTn id="43" fill="hold">
                            <p:stCondLst>
                              <p:cond delay="3450"/>
                            </p:stCondLst>
                            <p:childTnLst>
                              <p:par>
                                <p:cTn id="44" presetID="2" presetClass="entr" presetSubtype="4"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par>
                          <p:cTn id="48" fill="hold">
                            <p:stCondLst>
                              <p:cond delay="3950"/>
                            </p:stCondLst>
                            <p:childTnLst>
                              <p:par>
                                <p:cTn id="49" presetID="2" presetClass="entr" presetSubtype="2"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1+#ppt_w/2"/>
                                          </p:val>
                                        </p:tav>
                                        <p:tav tm="100000">
                                          <p:val>
                                            <p:strVal val="#ppt_x"/>
                                          </p:val>
                                        </p:tav>
                                      </p:tavLst>
                                    </p:anim>
                                    <p:anim calcmode="lin" valueType="num">
                                      <p:cBhvr additive="base">
                                        <p:cTn id="52" dur="500" fill="hold"/>
                                        <p:tgtEl>
                                          <p:spTgt spid="21"/>
                                        </p:tgtEl>
                                        <p:attrNameLst>
                                          <p:attrName>ppt_y</p:attrName>
                                        </p:attrNameLst>
                                      </p:cBhvr>
                                      <p:tavLst>
                                        <p:tav tm="0">
                                          <p:val>
                                            <p:strVal val="#ppt_y"/>
                                          </p:val>
                                        </p:tav>
                                        <p:tav tm="100000">
                                          <p:val>
                                            <p:strVal val="#ppt_y"/>
                                          </p:val>
                                        </p:tav>
                                      </p:tavLst>
                                    </p:anim>
                                  </p:childTnLst>
                                </p:cTn>
                              </p:par>
                            </p:childTnLst>
                          </p:cTn>
                        </p:par>
                        <p:par>
                          <p:cTn id="53" fill="hold">
                            <p:stCondLst>
                              <p:cond delay="4450"/>
                            </p:stCondLst>
                            <p:childTnLst>
                              <p:par>
                                <p:cTn id="54" presetID="10" presetClass="entr" presetSubtype="0" fill="hold" grpId="0" nodeType="afterEffect">
                                  <p:stCondLst>
                                    <p:cond delay="0"/>
                                  </p:stCondLst>
                                  <p:childTnLst>
                                    <p:set>
                                      <p:cBhvr>
                                        <p:cTn id="55" dur="1" fill="hold">
                                          <p:stCondLst>
                                            <p:cond delay="0"/>
                                          </p:stCondLst>
                                        </p:cTn>
                                        <p:tgtEl>
                                          <p:spTgt spid="23">
                                            <p:txEl>
                                              <p:pRg st="0" end="0"/>
                                            </p:txEl>
                                          </p:spTgt>
                                        </p:tgtEl>
                                        <p:attrNameLst>
                                          <p:attrName>style.visibility</p:attrName>
                                        </p:attrNameLst>
                                      </p:cBhvr>
                                      <p:to>
                                        <p:strVal val="visible"/>
                                      </p:to>
                                    </p:set>
                                    <p:animEffect transition="in" filter="fade">
                                      <p:cBhvr>
                                        <p:cTn id="56"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ldLvl="0" animBg="1"/>
      <p:bldP spid="5141" grpId="0" animBg="1"/>
      <p:bldP spid="5144" grpId="0" animBg="1"/>
      <p:bldP spid="33" grpId="0"/>
      <p:bldP spid="34" grpId="0" bldLvl="0" animBg="1"/>
      <p:bldP spid="46" grpId="0" bldLvl="0" animBg="1"/>
      <p:bldP spid="23" grpId="0" build="allAtOnce"/>
      <p:bldP spid="2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三、注意事项</a:t>
            </a:r>
            <a:endParaRPr lang="zh-CN" altLang="en-US" sz="2400" b="1" dirty="0">
              <a:solidFill>
                <a:srgbClr val="FF0000"/>
              </a:solidFill>
              <a:ea typeface="微软雅黑" panose="020B0503020204020204" pitchFamily="34" charset="-122"/>
            </a:endParaRPr>
          </a:p>
        </p:txBody>
      </p:sp>
      <p:pic>
        <p:nvPicPr>
          <p:cNvPr id="96260" name="Picture 4"/>
          <p:cNvPicPr>
            <a:picLocks noChangeAspect="1" noChangeArrowheads="1"/>
          </p:cNvPicPr>
          <p:nvPr/>
        </p:nvPicPr>
        <p:blipFill>
          <a:blip r:embed="rId1"/>
          <a:srcRect/>
          <a:stretch>
            <a:fillRect/>
          </a:stretch>
        </p:blipFill>
        <p:spPr bwMode="auto">
          <a:xfrm>
            <a:off x="214283" y="1450033"/>
            <a:ext cx="8542438" cy="2907661"/>
          </a:xfrm>
          <a:prstGeom prst="rect">
            <a:avLst/>
          </a:prstGeom>
          <a:noFill/>
          <a:ln w="9525">
            <a:noFill/>
            <a:miter lim="800000"/>
            <a:headEnd/>
            <a:tailEnd/>
          </a:ln>
          <a:effectLst/>
        </p:spPr>
      </p:pic>
      <p:sp>
        <p:nvSpPr>
          <p:cNvPr id="10" name="Rectangle 2"/>
          <p:cNvSpPr>
            <a:spLocks noChangeArrowheads="1"/>
          </p:cNvSpPr>
          <p:nvPr/>
        </p:nvSpPr>
        <p:spPr bwMode="auto">
          <a:xfrm>
            <a:off x="428596" y="4929198"/>
            <a:ext cx="8215370" cy="584775"/>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spAutoFit/>
          </a:bodyPr>
          <a:lstStyle/>
          <a:p>
            <a:r>
              <a:rPr lang="zh-CN" altLang="en-US" sz="1600" dirty="0" smtClean="0">
                <a:solidFill>
                  <a:schemeClr val="tx1"/>
                </a:solidFill>
                <a:latin typeface="+mn-ea"/>
              </a:rPr>
              <a:t>参保人数较多的单位建议通过“企业养老</a:t>
            </a:r>
            <a:r>
              <a:rPr lang="en-US" altLang="zh-CN" sz="1600" dirty="0" smtClean="0">
                <a:solidFill>
                  <a:schemeClr val="tx1"/>
                </a:solidFill>
                <a:latin typeface="+mn-ea"/>
              </a:rPr>
              <a:t>-</a:t>
            </a:r>
            <a:r>
              <a:rPr lang="zh-CN" altLang="en-US" sz="1600" dirty="0" smtClean="0">
                <a:solidFill>
                  <a:schemeClr val="tx1"/>
                </a:solidFill>
                <a:latin typeface="+mn-ea"/>
              </a:rPr>
              <a:t>模版数据下载</a:t>
            </a:r>
            <a:r>
              <a:rPr lang="en-US" altLang="zh-CN" sz="1600" dirty="0" smtClean="0">
                <a:solidFill>
                  <a:schemeClr val="tx1"/>
                </a:solidFill>
                <a:latin typeface="+mn-ea"/>
              </a:rPr>
              <a:t>-</a:t>
            </a:r>
            <a:r>
              <a:rPr lang="zh-CN" altLang="en-US" sz="1600" dirty="0" smtClean="0">
                <a:solidFill>
                  <a:schemeClr val="tx1"/>
                </a:solidFill>
                <a:latin typeface="+mn-ea"/>
              </a:rPr>
              <a:t>工伤在职人员工资明细” 模块，下载为</a:t>
            </a:r>
            <a:r>
              <a:rPr lang="en-US" altLang="zh-CN" sz="1600" dirty="0" smtClean="0">
                <a:solidFill>
                  <a:schemeClr val="tx1"/>
                </a:solidFill>
                <a:latin typeface="+mn-ea"/>
              </a:rPr>
              <a:t>EXCEL</a:t>
            </a:r>
            <a:r>
              <a:rPr lang="zh-CN" altLang="en-US" sz="1600" dirty="0" smtClean="0">
                <a:solidFill>
                  <a:schemeClr val="tx1"/>
                </a:solidFill>
                <a:latin typeface="+mn-ea"/>
              </a:rPr>
              <a:t>表格后批量比对。</a:t>
            </a:r>
            <a:endParaRPr kumimoji="0" lang="zh-CN" altLang="en-US" sz="1600" b="0" i="0" u="none" strike="noStrike" cap="none" normalizeH="0" baseline="0" dirty="0" smtClean="0">
              <a:ln>
                <a:noFill/>
              </a:ln>
              <a:solidFill>
                <a:schemeClr val="tx1"/>
              </a:solidFill>
              <a:effectLst/>
              <a:latin typeface="+mn-ea"/>
              <a:cs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模板比对.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0" y="1052830"/>
            <a:ext cx="9144635"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77828" name="文本占位符 3"/>
          <p:cNvSpPr txBox="1">
            <a:spLocks noChangeArrowheads="1"/>
          </p:cNvSpPr>
          <p:nvPr/>
        </p:nvSpPr>
        <p:spPr bwMode="auto">
          <a:xfrm>
            <a:off x="690563" y="436563"/>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endParaRPr lang="zh-CN" altLang="en-US" sz="2400" b="1" dirty="0">
              <a:solidFill>
                <a:srgbClr val="FF0000"/>
              </a:solidFill>
              <a:ea typeface="微软雅黑" panose="020B0503020204020204" pitchFamily="34" charset="-122"/>
            </a:endParaRPr>
          </a:p>
        </p:txBody>
      </p:sp>
      <p:sp>
        <p:nvSpPr>
          <p:cNvPr id="117762" name="Rectangle 2"/>
          <p:cNvSpPr>
            <a:spLocks noChangeArrowheads="1"/>
          </p:cNvSpPr>
          <p:nvPr/>
        </p:nvSpPr>
        <p:spPr bwMode="auto">
          <a:xfrm>
            <a:off x="428596" y="5429264"/>
            <a:ext cx="8215370" cy="584775"/>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spAutoFit/>
          </a:bodyPr>
          <a:lstStyle/>
          <a:p>
            <a:pPr lvl="0"/>
            <a:r>
              <a:rPr lang="zh-CN" altLang="en-US" sz="1400" dirty="0" smtClean="0">
                <a:solidFill>
                  <a:schemeClr val="tx1"/>
                </a:solidFill>
              </a:rPr>
              <a:t>针对上线首月可能出现的</a:t>
            </a:r>
            <a:r>
              <a:rPr lang="zh-CN" altLang="en-US" dirty="0" smtClean="0">
                <a:solidFill>
                  <a:srgbClr val="FF0000"/>
                </a:solidFill>
              </a:rPr>
              <a:t>工伤费率</a:t>
            </a:r>
            <a:r>
              <a:rPr lang="zh-CN" altLang="en-US" sz="1400" dirty="0" smtClean="0">
                <a:solidFill>
                  <a:schemeClr val="tx1"/>
                </a:solidFill>
              </a:rPr>
              <a:t>不准确的问题，操作应收核定预览时，通过单位应缴金额除以缴费基数的办法，与往月缴费账进行核对，确认费率是否一致。如果不一致，应及时与经办机构联系。</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三、注意事项</a:t>
            </a:r>
            <a:endParaRPr lang="zh-CN" altLang="en-US" sz="2400" b="1" dirty="0">
              <a:solidFill>
                <a:srgbClr val="FF0000"/>
              </a:solidFill>
              <a:ea typeface="微软雅黑" panose="020B0503020204020204" pitchFamily="34" charset="-122"/>
            </a:endParaRPr>
          </a:p>
        </p:txBody>
      </p:sp>
      <p:pic>
        <p:nvPicPr>
          <p:cNvPr id="1027" name="Picture 3"/>
          <p:cNvPicPr>
            <a:picLocks noChangeAspect="1" noChangeArrowheads="1"/>
          </p:cNvPicPr>
          <p:nvPr/>
        </p:nvPicPr>
        <p:blipFill>
          <a:blip r:embed="rId1"/>
          <a:srcRect/>
          <a:stretch>
            <a:fillRect/>
          </a:stretch>
        </p:blipFill>
        <p:spPr bwMode="auto">
          <a:xfrm>
            <a:off x="71406" y="1428736"/>
            <a:ext cx="8954911" cy="378621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77828" name="文本占位符 3"/>
          <p:cNvSpPr txBox="1">
            <a:spLocks noChangeArrowheads="1"/>
          </p:cNvSpPr>
          <p:nvPr/>
        </p:nvSpPr>
        <p:spPr bwMode="auto">
          <a:xfrm>
            <a:off x="690563" y="436563"/>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endParaRPr lang="zh-CN" altLang="en-US" sz="2400" b="1" dirty="0">
              <a:solidFill>
                <a:srgbClr val="FF0000"/>
              </a:solidFill>
              <a:ea typeface="微软雅黑" panose="020B0503020204020204" pitchFamily="34" charset="-122"/>
            </a:endParaRPr>
          </a:p>
        </p:txBody>
      </p:sp>
      <p:sp>
        <p:nvSpPr>
          <p:cNvPr id="117762" name="Rectangle 2"/>
          <p:cNvSpPr>
            <a:spLocks noChangeArrowheads="1"/>
          </p:cNvSpPr>
          <p:nvPr/>
        </p:nvSpPr>
        <p:spPr bwMode="auto">
          <a:xfrm>
            <a:off x="571472" y="6000768"/>
            <a:ext cx="8358246" cy="307777"/>
          </a:xfrm>
          <a:prstGeom prst="rect">
            <a:avLst/>
          </a:prstGeom>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spAutoFit/>
          </a:bodyPr>
          <a:lstStyle/>
          <a:p>
            <a:pPr lvl="0" indent="457200"/>
            <a:r>
              <a:rPr lang="zh-CN" altLang="en-US" sz="1400" dirty="0" smtClean="0">
                <a:solidFill>
                  <a:schemeClr val="tx1"/>
                </a:solidFill>
              </a:rPr>
              <a:t>往月缴费账可通过原金保系统或省网厅“企业养老</a:t>
            </a:r>
            <a:r>
              <a:rPr lang="en-US" altLang="zh-CN" sz="1400" dirty="0" smtClean="0">
                <a:solidFill>
                  <a:schemeClr val="tx1"/>
                </a:solidFill>
              </a:rPr>
              <a:t>-</a:t>
            </a:r>
            <a:r>
              <a:rPr lang="zh-CN" altLang="en-US" sz="1400" dirty="0" smtClean="0">
                <a:solidFill>
                  <a:schemeClr val="tx1"/>
                </a:solidFill>
              </a:rPr>
              <a:t>打印业务</a:t>
            </a:r>
            <a:r>
              <a:rPr lang="en-US" altLang="zh-CN" sz="1400" dirty="0" smtClean="0">
                <a:solidFill>
                  <a:schemeClr val="tx1"/>
                </a:solidFill>
              </a:rPr>
              <a:t>-</a:t>
            </a:r>
            <a:r>
              <a:rPr lang="zh-CN" altLang="en-US" sz="1400" dirty="0" smtClean="0">
                <a:solidFill>
                  <a:schemeClr val="tx1"/>
                </a:solidFill>
              </a:rPr>
              <a:t>社会保险缴费申报表打印”模块查询。</a:t>
            </a:r>
            <a:endParaRPr kumimoji="0" lang="zh-CN" altLang="en-US" sz="1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三、注意事项</a:t>
            </a:r>
            <a:endParaRPr lang="zh-CN" altLang="en-US" sz="2400" b="1" dirty="0">
              <a:solidFill>
                <a:srgbClr val="FF0000"/>
              </a:solidFill>
              <a:ea typeface="微软雅黑" panose="020B0503020204020204" pitchFamily="34" charset="-122"/>
            </a:endParaRPr>
          </a:p>
        </p:txBody>
      </p:sp>
      <p:pic>
        <p:nvPicPr>
          <p:cNvPr id="103426" name="Picture 2"/>
          <p:cNvPicPr>
            <a:picLocks noChangeAspect="1" noChangeArrowheads="1"/>
          </p:cNvPicPr>
          <p:nvPr/>
        </p:nvPicPr>
        <p:blipFill>
          <a:blip r:embed="rId1"/>
          <a:srcRect/>
          <a:stretch>
            <a:fillRect/>
          </a:stretch>
        </p:blipFill>
        <p:spPr bwMode="auto">
          <a:xfrm>
            <a:off x="1214414" y="3143248"/>
            <a:ext cx="7643326" cy="2643206"/>
          </a:xfrm>
          <a:prstGeom prst="rect">
            <a:avLst/>
          </a:prstGeom>
          <a:noFill/>
          <a:ln w="9525">
            <a:noFill/>
            <a:miter lim="800000"/>
            <a:headEnd/>
            <a:tailEnd/>
          </a:ln>
          <a:effectLst/>
        </p:spPr>
      </p:pic>
      <p:pic>
        <p:nvPicPr>
          <p:cNvPr id="1026" name="Picture 2"/>
          <p:cNvPicPr>
            <a:picLocks noChangeAspect="1" noChangeArrowheads="1"/>
          </p:cNvPicPr>
          <p:nvPr/>
        </p:nvPicPr>
        <p:blipFill>
          <a:blip r:embed="rId2" cstate="print"/>
          <a:srcRect/>
          <a:stretch>
            <a:fillRect/>
          </a:stretch>
        </p:blipFill>
        <p:spPr bwMode="auto">
          <a:xfrm>
            <a:off x="285720" y="1571612"/>
            <a:ext cx="5448782" cy="23574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77828" name="文本占位符 3"/>
          <p:cNvSpPr txBox="1">
            <a:spLocks noChangeArrowheads="1"/>
          </p:cNvSpPr>
          <p:nvPr/>
        </p:nvSpPr>
        <p:spPr bwMode="auto">
          <a:xfrm>
            <a:off x="690563" y="436563"/>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endParaRPr lang="zh-CN" altLang="en-US" sz="2400" b="1" dirty="0">
              <a:solidFill>
                <a:srgbClr val="FF0000"/>
              </a:solidFill>
              <a:ea typeface="微软雅黑" panose="020B0503020204020204" pitchFamily="34" charset="-122"/>
            </a:endParaRPr>
          </a:p>
        </p:txBody>
      </p:sp>
      <p:sp>
        <p:nvSpPr>
          <p:cNvPr id="7"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三、注意事项</a:t>
            </a:r>
            <a:endParaRPr lang="zh-CN" altLang="en-US" sz="2400" b="1" dirty="0">
              <a:solidFill>
                <a:srgbClr val="FF0000"/>
              </a:solidFill>
              <a:ea typeface="微软雅黑" panose="020B0503020204020204" pitchFamily="34" charset="-122"/>
            </a:endParaRPr>
          </a:p>
        </p:txBody>
      </p:sp>
      <p:sp>
        <p:nvSpPr>
          <p:cNvPr id="8" name="矩形 7"/>
          <p:cNvSpPr/>
          <p:nvPr/>
        </p:nvSpPr>
        <p:spPr>
          <a:xfrm>
            <a:off x="428596" y="2071678"/>
            <a:ext cx="8358246" cy="421653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zh-CN" altLang="en-US" sz="2000" dirty="0" smtClean="0">
                <a:solidFill>
                  <a:srgbClr val="000000"/>
                </a:solidFill>
                <a:latin typeface="Gill Sans MT" panose="020B0502020104020203" pitchFamily="34" charset="0"/>
                <a:ea typeface="华文中宋" panose="02010600040101010101" pitchFamily="2" charset="-122"/>
              </a:rPr>
              <a:t>总 结</a:t>
            </a:r>
            <a:endParaRPr lang="en-US" altLang="zh-CN" sz="2000" dirty="0" smtClean="0">
              <a:solidFill>
                <a:srgbClr val="000000"/>
              </a:solidFill>
              <a:latin typeface="Gill Sans MT" panose="020B0502020104020203" pitchFamily="34" charset="0"/>
              <a:ea typeface="华文中宋" panose="02010600040101010101" pitchFamily="2" charset="-122"/>
            </a:endParaRPr>
          </a:p>
          <a:p>
            <a:pPr algn="ctr"/>
            <a:endParaRPr lang="en-US" altLang="zh-CN" sz="2000" dirty="0" smtClean="0">
              <a:solidFill>
                <a:srgbClr val="000000"/>
              </a:solidFill>
              <a:latin typeface="Gill Sans MT" panose="020B0502020104020203" pitchFamily="34" charset="0"/>
              <a:ea typeface="华文中宋" panose="02010600040101010101" pitchFamily="2" charset="-122"/>
            </a:endParaRPr>
          </a:p>
          <a:p>
            <a:pPr lvl="0" indent="457200"/>
            <a:r>
              <a:rPr lang="zh-CN" altLang="en-US" sz="1400" dirty="0" smtClean="0">
                <a:solidFill>
                  <a:schemeClr val="tx1"/>
                </a:solidFill>
                <a:latin typeface="+mn-ea"/>
              </a:rPr>
              <a:t>用人单位首次登录网报系统，务必认真核对工伤保险各项功能模块、参保人数和基数，以及工伤缴费费率是否准确。</a:t>
            </a:r>
            <a:endParaRPr lang="en-US" altLang="zh-CN" sz="1400" dirty="0" smtClean="0">
              <a:solidFill>
                <a:schemeClr val="tx1"/>
              </a:solidFill>
              <a:latin typeface="+mn-ea"/>
            </a:endParaRPr>
          </a:p>
          <a:p>
            <a:pPr lvl="0" indent="457200"/>
            <a:r>
              <a:rPr lang="en-US" altLang="zh-CN" sz="1400" dirty="0" smtClean="0">
                <a:solidFill>
                  <a:schemeClr val="tx1"/>
                </a:solidFill>
                <a:latin typeface="+mn-ea"/>
              </a:rPr>
              <a:t>1.</a:t>
            </a:r>
            <a:r>
              <a:rPr lang="zh-CN" altLang="en-US" sz="1400" dirty="0" smtClean="0">
                <a:solidFill>
                  <a:schemeClr val="tx1"/>
                </a:solidFill>
                <a:latin typeface="+mn-ea"/>
              </a:rPr>
              <a:t>出现网厅内没有工伤保险功能模块的情况，非行业单位可以通过虚拟单位网厅入口登录工伤保险网报系统、单独申报工伤保险业务，也可以与经办机构联系帮助合并养老和工伤单位档案；行业单位只能通过虚拟单位网厅入口登录工伤保险网报系统。</a:t>
            </a:r>
            <a:endParaRPr lang="en-US" altLang="zh-CN" sz="1400" dirty="0" smtClean="0">
              <a:solidFill>
                <a:schemeClr val="tx1"/>
              </a:solidFill>
              <a:latin typeface="+mn-ea"/>
            </a:endParaRPr>
          </a:p>
          <a:p>
            <a:pPr indent="266700"/>
            <a:r>
              <a:rPr lang="en-US" altLang="zh-CN" sz="1400" dirty="0" smtClean="0">
                <a:solidFill>
                  <a:schemeClr val="tx1"/>
                </a:solidFill>
                <a:latin typeface="+mn-ea"/>
              </a:rPr>
              <a:t>  2.</a:t>
            </a:r>
            <a:r>
              <a:rPr lang="zh-CN" altLang="en-US" sz="1400" dirty="0" smtClean="0">
                <a:solidFill>
                  <a:schemeClr val="tx1"/>
                </a:solidFill>
                <a:latin typeface="+mn-ea"/>
              </a:rPr>
              <a:t>出现参保人数和基数不符的情况，通过“花名册”“工伤在职人员工资明细”等方式比对出具体人员名单后，可选择参保登记、险种新增、恢复缴费、中断缴费、缴费工资申报等模块进行调整。其中：</a:t>
            </a:r>
            <a:endParaRPr lang="en-US" altLang="zh-CN" sz="1400" dirty="0" smtClean="0">
              <a:solidFill>
                <a:schemeClr val="tx1"/>
              </a:solidFill>
              <a:latin typeface="+mn-ea"/>
            </a:endParaRPr>
          </a:p>
          <a:p>
            <a:pPr indent="266700">
              <a:buFont typeface="Wingdings" panose="05000000000000000000" pitchFamily="2" charset="2"/>
              <a:buChar char="ü"/>
            </a:pPr>
            <a:r>
              <a:rPr lang="zh-CN" altLang="en-US" sz="1400" dirty="0" smtClean="0">
                <a:solidFill>
                  <a:schemeClr val="tx1"/>
                </a:solidFill>
                <a:latin typeface="+mn-ea"/>
              </a:rPr>
              <a:t>  养老保险和工伤保险均为首次参保，通过“参保登记”模块处理；</a:t>
            </a:r>
            <a:endParaRPr lang="en-US" altLang="zh-CN" sz="1400" dirty="0" smtClean="0">
              <a:solidFill>
                <a:schemeClr val="tx1"/>
              </a:solidFill>
              <a:latin typeface="+mn-ea"/>
            </a:endParaRPr>
          </a:p>
          <a:p>
            <a:pPr indent="266700">
              <a:buFont typeface="Wingdings" panose="05000000000000000000" pitchFamily="2" charset="2"/>
              <a:buChar char="ü"/>
            </a:pPr>
            <a:r>
              <a:rPr lang="en-US" altLang="zh-CN" sz="1400" dirty="0" smtClean="0">
                <a:solidFill>
                  <a:schemeClr val="tx1"/>
                </a:solidFill>
                <a:latin typeface="+mn-ea"/>
              </a:rPr>
              <a:t>  </a:t>
            </a:r>
            <a:r>
              <a:rPr lang="zh-CN" altLang="en-US" sz="1400" dirty="0" smtClean="0">
                <a:solidFill>
                  <a:schemeClr val="tx1"/>
                </a:solidFill>
                <a:latin typeface="+mn-ea"/>
              </a:rPr>
              <a:t>养老已在本单位参保、工伤保险为首次参保，“险种新增”模块处理；</a:t>
            </a:r>
            <a:endParaRPr lang="en-US" altLang="zh-CN" sz="1400" dirty="0" smtClean="0">
              <a:solidFill>
                <a:schemeClr val="tx1"/>
              </a:solidFill>
              <a:latin typeface="+mn-ea"/>
            </a:endParaRPr>
          </a:p>
          <a:p>
            <a:pPr indent="266700">
              <a:buFont typeface="Wingdings" panose="05000000000000000000" pitchFamily="2" charset="2"/>
              <a:buChar char="ü"/>
            </a:pPr>
            <a:r>
              <a:rPr lang="en-US" altLang="zh-CN" sz="1400" dirty="0" smtClean="0">
                <a:solidFill>
                  <a:schemeClr val="tx1"/>
                </a:solidFill>
                <a:latin typeface="+mn-ea"/>
                <a:cs typeface="Times New Roman" panose="02020603050405020304" pitchFamily="18" charset="0"/>
              </a:rPr>
              <a:t>  </a:t>
            </a:r>
            <a:r>
              <a:rPr lang="zh-CN" altLang="en-US" sz="1400" dirty="0" smtClean="0">
                <a:solidFill>
                  <a:schemeClr val="tx1"/>
                </a:solidFill>
                <a:latin typeface="+mn-ea"/>
                <a:cs typeface="Times New Roman" panose="02020603050405020304" pitchFamily="18" charset="0"/>
              </a:rPr>
              <a:t>养老和工伤已参保或</a:t>
            </a:r>
            <a:r>
              <a:rPr lang="zh-CN" altLang="en-US" sz="1400" dirty="0" smtClean="0">
                <a:solidFill>
                  <a:schemeClr val="tx1"/>
                </a:solidFill>
                <a:latin typeface="+mn-ea"/>
              </a:rPr>
              <a:t>养老已参保、工伤未参保，</a:t>
            </a:r>
            <a:r>
              <a:rPr lang="zh-CN" altLang="en-US" sz="1400" dirty="0" smtClean="0">
                <a:solidFill>
                  <a:schemeClr val="tx1"/>
                </a:solidFill>
                <a:latin typeface="+mn-ea"/>
                <a:cs typeface="Times New Roman" panose="02020603050405020304" pitchFamily="18" charset="0"/>
              </a:rPr>
              <a:t>在原单位中断缴费后，</a:t>
            </a:r>
            <a:r>
              <a:rPr lang="zh-CN" altLang="en-US" sz="1400" dirty="0" smtClean="0">
                <a:solidFill>
                  <a:schemeClr val="tx1"/>
                </a:solidFill>
                <a:latin typeface="+mn-ea"/>
              </a:rPr>
              <a:t>通过“缴费恢复”模块处理；</a:t>
            </a:r>
            <a:endParaRPr lang="en-US" altLang="zh-CN" sz="1400" dirty="0" smtClean="0">
              <a:solidFill>
                <a:schemeClr val="tx1"/>
              </a:solidFill>
              <a:latin typeface="+mn-ea"/>
            </a:endParaRPr>
          </a:p>
          <a:p>
            <a:pPr indent="266700">
              <a:buFont typeface="Wingdings" panose="05000000000000000000" pitchFamily="2" charset="2"/>
              <a:buChar char="ü"/>
            </a:pPr>
            <a:r>
              <a:rPr lang="zh-CN" altLang="en-US" sz="1400" dirty="0" smtClean="0">
                <a:solidFill>
                  <a:schemeClr val="tx1"/>
                </a:solidFill>
                <a:latin typeface="+mn-ea"/>
                <a:cs typeface="Times New Roman" panose="02020603050405020304" pitchFamily="18" charset="0"/>
              </a:rPr>
              <a:t>  养老和工伤已参保，但</a:t>
            </a:r>
            <a:r>
              <a:rPr lang="zh-CN" altLang="en-US" sz="1400" dirty="0" smtClean="0">
                <a:solidFill>
                  <a:schemeClr val="tx1"/>
                </a:solidFill>
                <a:latin typeface="+mn-ea"/>
              </a:rPr>
              <a:t>养老已在本单位，工伤保险在原单位（已中断），可通过缴费恢复模块单独勾选工伤保险处理。</a:t>
            </a:r>
            <a:endParaRPr lang="en-US" altLang="zh-CN" sz="1400" dirty="0" smtClean="0">
              <a:solidFill>
                <a:schemeClr val="tx1"/>
              </a:solidFill>
              <a:latin typeface="+mn-ea"/>
            </a:endParaRPr>
          </a:p>
          <a:p>
            <a:pPr indent="266700"/>
            <a:r>
              <a:rPr lang="en-US" altLang="zh-CN" sz="1400" dirty="0" smtClean="0">
                <a:solidFill>
                  <a:schemeClr val="tx1"/>
                </a:solidFill>
                <a:latin typeface="+mn-ea"/>
              </a:rPr>
              <a:t>  3.</a:t>
            </a:r>
            <a:r>
              <a:rPr lang="zh-CN" altLang="en-US" sz="1400" dirty="0" smtClean="0">
                <a:solidFill>
                  <a:schemeClr val="tx1"/>
                </a:solidFill>
                <a:latin typeface="+mn-ea"/>
              </a:rPr>
              <a:t>为避免工伤缴费费率不符的情况，用人单位</a:t>
            </a:r>
            <a:r>
              <a:rPr lang="zh-CN" altLang="en-US" sz="1400" dirty="0" smtClean="0">
                <a:solidFill>
                  <a:schemeClr val="tx1"/>
                </a:solidFill>
              </a:rPr>
              <a:t>操作应收核定预览时，可通过单位应缴金额除以缴费基数的办法，与往月缴费账进行核对，确认费率是否一致。如果不一致，及时与经办机构联系。</a:t>
            </a:r>
            <a:endParaRPr lang="en-US" altLang="zh-CN" sz="1600" dirty="0" smtClean="0">
              <a:solidFill>
                <a:srgbClr val="000000"/>
              </a:solidFill>
              <a:latin typeface="Gill Sans MT" panose="020B0502020104020203" pitchFamily="34" charset="0"/>
              <a:ea typeface="华文中宋" panose="02010600040101010101" pitchFamily="2" charset="-122"/>
            </a:endParaRPr>
          </a:p>
          <a:p>
            <a:pPr lvl="0" indent="457200"/>
            <a:endParaRPr lang="en-US" altLang="zh-CN" sz="1600" dirty="0" smtClean="0">
              <a:solidFill>
                <a:srgbClr val="000000"/>
              </a:solidFill>
              <a:latin typeface="Gill Sans MT" panose="020B0502020104020203" pitchFamily="34" charset="0"/>
              <a:ea typeface="华文中宋" panose="02010600040101010101" pitchFamily="2" charset="-122"/>
            </a:endParaRPr>
          </a:p>
          <a:p>
            <a:pPr lvl="0" indent="457200"/>
            <a:endParaRPr lang="zh-CN" altLang="en-US" sz="1600" dirty="0">
              <a:solidFill>
                <a:srgbClr val="000000"/>
              </a:solidFill>
              <a:latin typeface="Gill Sans MT" panose="020B0502020104020203" pitchFamily="34" charset="0"/>
              <a:ea typeface="华文中宋" panose="0201060004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文本框 1"/>
          <p:cNvSpPr txBox="1">
            <a:spLocks noChangeArrowheads="1"/>
          </p:cNvSpPr>
          <p:nvPr/>
        </p:nvSpPr>
        <p:spPr bwMode="auto">
          <a:xfrm>
            <a:off x="6286512" y="3857628"/>
            <a:ext cx="2112965" cy="1200329"/>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sz="4800" b="1" dirty="0" smtClean="0">
                <a:solidFill>
                  <a:srgbClr val="FF0000"/>
                </a:solidFill>
                <a:latin typeface="微软雅黑" panose="020B0503020204020204" pitchFamily="34" charset="-122"/>
                <a:ea typeface="微软雅黑" panose="020B0503020204020204" pitchFamily="34" charset="-122"/>
              </a:rPr>
              <a:t>谢谢！</a:t>
            </a:r>
            <a:endParaRPr lang="zh-CN" altLang="en-US" sz="4800" b="1" dirty="0">
              <a:solidFill>
                <a:srgbClr val="FF0000"/>
              </a:solidFill>
              <a:latin typeface="微软雅黑" panose="020B0503020204020204" pitchFamily="34" charset="-122"/>
              <a:ea typeface="微软雅黑" panose="020B0503020204020204" pitchFamily="34" charset="-122"/>
            </a:endParaRPr>
          </a:p>
        </p:txBody>
      </p:sp>
      <p:cxnSp>
        <p:nvCxnSpPr>
          <p:cNvPr id="5" name="直线连接符 4"/>
          <p:cNvCxnSpPr/>
          <p:nvPr/>
        </p:nvCxnSpPr>
        <p:spPr bwMode="auto">
          <a:xfrm>
            <a:off x="2285984" y="5143512"/>
            <a:ext cx="6172200" cy="101600"/>
          </a:xfrm>
          <a:prstGeom prst="line">
            <a:avLst/>
          </a:prstGeom>
          <a:ln>
            <a:solidFill>
              <a:srgbClr val="FF0000"/>
            </a:solidFill>
            <a:headEnd type="none" w="med" len="med"/>
            <a:tailEnd type="none" w="med" len="med"/>
          </a:ln>
        </p:spPr>
        <p:style>
          <a:lnRef idx="3">
            <a:schemeClr val="accent4"/>
          </a:lnRef>
          <a:fillRef idx="0">
            <a:schemeClr val="accent4"/>
          </a:fillRef>
          <a:effectRef idx="2">
            <a:schemeClr val="accent4"/>
          </a:effectRef>
          <a:fontRef idx="minor">
            <a:schemeClr val="tx1"/>
          </a:fontRef>
        </p:style>
      </p:cxn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988" y="2268538"/>
            <a:ext cx="4311651" cy="22082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3805">
              <a:buFont typeface="Arial" panose="020B0604020202020204" pitchFamily="34" charset="0"/>
              <a:buNone/>
              <a:defRPr/>
            </a:pPr>
            <a:endParaRPr lang="zh-CN" altLang="en-US" sz="1700">
              <a:solidFill>
                <a:srgbClr val="1F497D"/>
              </a:solidFill>
            </a:endParaRPr>
          </a:p>
        </p:txBody>
      </p:sp>
      <p:sp>
        <p:nvSpPr>
          <p:cNvPr id="11" name="矩形 10"/>
          <p:cNvSpPr/>
          <p:nvPr/>
        </p:nvSpPr>
        <p:spPr>
          <a:xfrm>
            <a:off x="4356100" y="2268538"/>
            <a:ext cx="287338" cy="22082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buFont typeface="Arial" panose="020B0604020202020204" pitchFamily="34" charset="0"/>
              <a:buNone/>
              <a:defRPr/>
            </a:pPr>
            <a:endParaRPr lang="zh-CN" altLang="en-US" sz="1700">
              <a:solidFill>
                <a:srgbClr val="1F497D"/>
              </a:solidFill>
            </a:endParaRPr>
          </a:p>
        </p:txBody>
      </p:sp>
      <p:sp>
        <p:nvSpPr>
          <p:cNvPr id="12" name="TextBox 11"/>
          <p:cNvSpPr txBox="1">
            <a:spLocks noChangeArrowheads="1"/>
          </p:cNvSpPr>
          <p:nvPr/>
        </p:nvSpPr>
        <p:spPr bwMode="auto">
          <a:xfrm>
            <a:off x="2484438" y="2325688"/>
            <a:ext cx="1703387" cy="1570037"/>
          </a:xfrm>
          <a:prstGeom prst="rect">
            <a:avLst/>
          </a:prstGeom>
          <a:noFill/>
          <a:ln w="9525">
            <a:noFill/>
            <a:miter lim="800000"/>
          </a:ln>
        </p:spPr>
        <p:txBody>
          <a:bodyPr wrap="none">
            <a:spAutoFit/>
          </a:bodyPr>
          <a:lstStyle/>
          <a:p>
            <a:pPr algn="r" defTabSz="913130">
              <a:buFont typeface="Arial" panose="020B0604020202020204" pitchFamily="34" charset="0"/>
              <a:buNone/>
            </a:pPr>
            <a:r>
              <a:rPr lang="en-US" altLang="zh-CN" sz="9600" b="1" dirty="0">
                <a:solidFill>
                  <a:srgbClr val="FFFFFF"/>
                </a:solidFill>
                <a:latin typeface="微软雅黑" panose="020B0503020204020204" pitchFamily="34" charset="-122"/>
                <a:ea typeface="微软雅黑" panose="020B0503020204020204" pitchFamily="34" charset="-122"/>
              </a:rPr>
              <a:t>01</a:t>
            </a:r>
            <a:endParaRPr lang="zh-CN" altLang="en-US" sz="9600" b="1" dirty="0">
              <a:solidFill>
                <a:srgbClr val="FFFFFF"/>
              </a:solidFill>
              <a:latin typeface="微软雅黑" panose="020B0503020204020204" pitchFamily="34" charset="-122"/>
              <a:ea typeface="微软雅黑" panose="020B0503020204020204" pitchFamily="34" charset="-122"/>
            </a:endParaRPr>
          </a:p>
        </p:txBody>
      </p:sp>
      <p:sp>
        <p:nvSpPr>
          <p:cNvPr id="13" name="文本占位符 3"/>
          <p:cNvSpPr txBox="1">
            <a:spLocks noChangeArrowheads="1"/>
          </p:cNvSpPr>
          <p:nvPr/>
        </p:nvSpPr>
        <p:spPr bwMode="auto">
          <a:xfrm>
            <a:off x="4787900" y="2300288"/>
            <a:ext cx="4186238"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3200" b="1" dirty="0" smtClean="0">
                <a:solidFill>
                  <a:srgbClr val="404040"/>
                </a:solidFill>
                <a:ea typeface="微软雅黑" panose="020B0503020204020204" pitchFamily="34" charset="-122"/>
              </a:rPr>
              <a:t>总体情况</a:t>
            </a:r>
            <a:endParaRPr lang="zh-CN" altLang="en-US" sz="3200" b="1" dirty="0">
              <a:solidFill>
                <a:srgbClr val="404040"/>
              </a:solidFill>
              <a:ea typeface="微软雅黑" panose="020B0503020204020204" pitchFamily="34" charset="-122"/>
            </a:endParaRPr>
          </a:p>
        </p:txBody>
      </p:sp>
      <p:sp>
        <p:nvSpPr>
          <p:cNvPr id="14" name="矩形 13"/>
          <p:cNvSpPr/>
          <p:nvPr/>
        </p:nvSpPr>
        <p:spPr>
          <a:xfrm>
            <a:off x="4787900" y="3046413"/>
            <a:ext cx="4032250" cy="60325"/>
          </a:xfrm>
          <a:prstGeom prst="rect">
            <a:avLst/>
          </a:prstGeom>
          <a:solidFill>
            <a:srgbClr val="C00000"/>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defTabSz="913765">
              <a:buFont typeface="Arial" panose="020B0604020202020204" pitchFamily="34" charset="0"/>
              <a:buNone/>
              <a:defRPr/>
            </a:pPr>
            <a:endParaRPr lang="en-US" sz="1700">
              <a:solidFill>
                <a:srgbClr val="1F497D"/>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400"/>
                                        <p:tgtEl>
                                          <p:spTgt spid="11"/>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400"/>
                                        <p:tgtEl>
                                          <p:spTgt spid="13"/>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1" cstate="print"/>
          <a:srcRect l="7245" r="7625"/>
          <a:stretch>
            <a:fillRect/>
          </a:stretch>
        </p:blipFill>
        <p:spPr bwMode="auto">
          <a:xfrm>
            <a:off x="785786" y="3643314"/>
            <a:ext cx="4367991" cy="1785950"/>
          </a:xfrm>
          <a:prstGeom prst="rect">
            <a:avLst/>
          </a:prstGeom>
          <a:noFill/>
          <a:ln w="9525">
            <a:noFill/>
            <a:miter lim="800000"/>
            <a:headEnd/>
            <a:tailEnd/>
          </a:ln>
          <a:effectLst>
            <a:outerShdw blurRad="50800" dist="50800" dir="5400000" algn="ctr" rotWithShape="0">
              <a:srgbClr val="000000">
                <a:alpha val="0"/>
              </a:srgbClr>
            </a:outerShdw>
          </a:effectLst>
        </p:spPr>
      </p:pic>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一、总体情况</a:t>
            </a:r>
            <a:endParaRPr lang="zh-CN" altLang="en-US" sz="2400" b="1" dirty="0">
              <a:solidFill>
                <a:srgbClr val="FF0000"/>
              </a:solidFill>
              <a:ea typeface="微软雅黑" panose="020B0503020204020204" pitchFamily="34" charset="-122"/>
            </a:endParaRPr>
          </a:p>
        </p:txBody>
      </p:sp>
      <p:graphicFrame>
        <p:nvGraphicFramePr>
          <p:cNvPr id="8" name="图示 7"/>
          <p:cNvGraphicFramePr/>
          <p:nvPr/>
        </p:nvGraphicFramePr>
        <p:xfrm>
          <a:off x="6000760" y="2285992"/>
          <a:ext cx="2571768" cy="3000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3" name="图片 35"/>
          <p:cNvPicPr>
            <a:picLocks noChangeAspect="1" noChangeArrowheads="1"/>
          </p:cNvPicPr>
          <p:nvPr/>
        </p:nvPicPr>
        <p:blipFill>
          <a:blip r:embed="rId7" cstate="print"/>
          <a:srcRect/>
          <a:stretch>
            <a:fillRect/>
          </a:stretch>
        </p:blipFill>
        <p:spPr bwMode="auto">
          <a:xfrm>
            <a:off x="785786" y="1500174"/>
            <a:ext cx="4385194" cy="2000264"/>
          </a:xfrm>
          <a:prstGeom prst="rect">
            <a:avLst/>
          </a:prstGeom>
          <a:noFill/>
        </p:spPr>
      </p:pic>
      <p:sp>
        <p:nvSpPr>
          <p:cNvPr id="10" name="矩形 9"/>
          <p:cNvSpPr/>
          <p:nvPr/>
        </p:nvSpPr>
        <p:spPr>
          <a:xfrm>
            <a:off x="500034" y="5643578"/>
            <a:ext cx="8215370" cy="73866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1400" b="1" dirty="0" smtClean="0">
                <a:solidFill>
                  <a:schemeClr val="tx1"/>
                </a:solidFill>
              </a:rPr>
              <a:t>        </a:t>
            </a:r>
            <a:r>
              <a:rPr lang="zh-CN" altLang="en-US" sz="1400" dirty="0" smtClean="0">
                <a:solidFill>
                  <a:schemeClr val="tx1"/>
                </a:solidFill>
              </a:rPr>
              <a:t>按照全省工伤保险省级统筹工作安排，我市自</a:t>
            </a:r>
            <a:r>
              <a:rPr lang="en-US" altLang="zh-CN" sz="1400" dirty="0" smtClean="0">
                <a:solidFill>
                  <a:schemeClr val="tx1"/>
                </a:solidFill>
              </a:rPr>
              <a:t>2023</a:t>
            </a:r>
            <a:r>
              <a:rPr lang="zh-CN" altLang="en-US" sz="1400" dirty="0" smtClean="0">
                <a:solidFill>
                  <a:schemeClr val="tx1"/>
                </a:solidFill>
              </a:rPr>
              <a:t>年</a:t>
            </a:r>
            <a:r>
              <a:rPr lang="en-US" altLang="zh-CN" sz="1400" dirty="0" smtClean="0">
                <a:solidFill>
                  <a:schemeClr val="tx1"/>
                </a:solidFill>
              </a:rPr>
              <a:t>7</a:t>
            </a:r>
            <a:r>
              <a:rPr lang="zh-CN" altLang="en-US" sz="1400" dirty="0" smtClean="0">
                <a:solidFill>
                  <a:schemeClr val="tx1"/>
                </a:solidFill>
              </a:rPr>
              <a:t>月</a:t>
            </a:r>
            <a:r>
              <a:rPr lang="en-US" altLang="zh-CN" sz="1400" dirty="0" smtClean="0">
                <a:solidFill>
                  <a:schemeClr val="tx1"/>
                </a:solidFill>
              </a:rPr>
              <a:t>31</a:t>
            </a:r>
            <a:r>
              <a:rPr lang="zh-CN" altLang="en-US" sz="1400" dirty="0" smtClean="0">
                <a:solidFill>
                  <a:schemeClr val="tx1"/>
                </a:solidFill>
              </a:rPr>
              <a:t>日起，上线使用“辽宁省工伤保险信息系统”。用人单位申报工伤保险、养老保险、失业保险业务，全部使用“辽宁省人力资源和社会保险公共服务平台</a:t>
            </a:r>
            <a:r>
              <a:rPr lang="en-US" altLang="zh-CN" sz="1400" dirty="0" smtClean="0">
                <a:solidFill>
                  <a:schemeClr val="tx1"/>
                </a:solidFill>
              </a:rPr>
              <a:t>——</a:t>
            </a:r>
            <a:r>
              <a:rPr lang="zh-CN" altLang="en-US" sz="1400" dirty="0" smtClean="0">
                <a:solidFill>
                  <a:schemeClr val="tx1"/>
                </a:solidFill>
              </a:rPr>
              <a:t>社保网报系统朝着集中统一管理迈进了一大步</a:t>
            </a:r>
            <a:r>
              <a:rPr lang="zh-CN" altLang="en-US" sz="1400" b="1" dirty="0" smtClean="0">
                <a:solidFill>
                  <a:schemeClr val="tx1"/>
                </a:solidFill>
              </a:rPr>
              <a:t>。</a:t>
            </a:r>
            <a:endParaRPr lang="zh-CN" altLang="en-US" sz="1400" b="1"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一、总体情况</a:t>
            </a:r>
            <a:endParaRPr lang="zh-CN" altLang="en-US" sz="2400" b="1" dirty="0">
              <a:solidFill>
                <a:srgbClr val="FF0000"/>
              </a:solidFill>
              <a:ea typeface="微软雅黑" panose="020B0503020204020204" pitchFamily="34" charset="-122"/>
            </a:endParaRPr>
          </a:p>
        </p:txBody>
      </p:sp>
      <p:pic>
        <p:nvPicPr>
          <p:cNvPr id="3075" name="Picture 3"/>
          <p:cNvPicPr>
            <a:picLocks noChangeAspect="1" noChangeArrowheads="1"/>
          </p:cNvPicPr>
          <p:nvPr/>
        </p:nvPicPr>
        <p:blipFill>
          <a:blip r:embed="rId1"/>
          <a:srcRect/>
          <a:stretch>
            <a:fillRect/>
          </a:stretch>
        </p:blipFill>
        <p:spPr bwMode="auto">
          <a:xfrm>
            <a:off x="4286248" y="2500306"/>
            <a:ext cx="2000264" cy="1486025"/>
          </a:xfrm>
          <a:prstGeom prst="rect">
            <a:avLst/>
          </a:prstGeom>
          <a:noFill/>
          <a:ln w="9525">
            <a:noFill/>
            <a:miter lim="800000"/>
            <a:headEnd/>
            <a:tailEnd/>
          </a:ln>
          <a:effectLst/>
        </p:spPr>
      </p:pic>
      <p:pic>
        <p:nvPicPr>
          <p:cNvPr id="3076" name="Picture 4"/>
          <p:cNvPicPr>
            <a:picLocks noChangeAspect="1" noChangeArrowheads="1"/>
          </p:cNvPicPr>
          <p:nvPr/>
        </p:nvPicPr>
        <p:blipFill>
          <a:blip r:embed="rId2"/>
          <a:srcRect/>
          <a:stretch>
            <a:fillRect/>
          </a:stretch>
        </p:blipFill>
        <p:spPr bwMode="auto">
          <a:xfrm>
            <a:off x="4929190" y="2143116"/>
            <a:ext cx="2357454" cy="1523203"/>
          </a:xfrm>
          <a:prstGeom prst="rect">
            <a:avLst/>
          </a:prstGeom>
          <a:noFill/>
          <a:ln w="9525">
            <a:noFill/>
            <a:miter lim="800000"/>
            <a:headEnd/>
            <a:tailEnd/>
          </a:ln>
          <a:effectLst/>
        </p:spPr>
      </p:pic>
      <p:pic>
        <p:nvPicPr>
          <p:cNvPr id="16" name="Picture 3"/>
          <p:cNvPicPr>
            <a:picLocks noChangeAspect="1" noChangeArrowheads="1"/>
          </p:cNvPicPr>
          <p:nvPr/>
        </p:nvPicPr>
        <p:blipFill>
          <a:blip r:embed="rId3"/>
          <a:srcRect/>
          <a:stretch>
            <a:fillRect/>
          </a:stretch>
        </p:blipFill>
        <p:spPr bwMode="auto">
          <a:xfrm>
            <a:off x="5572132" y="1857364"/>
            <a:ext cx="2000264" cy="1643074"/>
          </a:xfrm>
          <a:prstGeom prst="rect">
            <a:avLst/>
          </a:prstGeom>
          <a:noFill/>
          <a:ln w="9525">
            <a:noFill/>
            <a:miter lim="800000"/>
            <a:headEnd/>
            <a:tailEnd/>
          </a:ln>
          <a:effectLst/>
        </p:spPr>
      </p:pic>
      <p:pic>
        <p:nvPicPr>
          <p:cNvPr id="17" name="Picture 4"/>
          <p:cNvPicPr>
            <a:picLocks noChangeAspect="1" noChangeArrowheads="1"/>
          </p:cNvPicPr>
          <p:nvPr/>
        </p:nvPicPr>
        <p:blipFill>
          <a:blip r:embed="rId4"/>
          <a:srcRect/>
          <a:stretch>
            <a:fillRect/>
          </a:stretch>
        </p:blipFill>
        <p:spPr bwMode="auto">
          <a:xfrm>
            <a:off x="6143636" y="1571612"/>
            <a:ext cx="2840668" cy="2036508"/>
          </a:xfrm>
          <a:prstGeom prst="rect">
            <a:avLst/>
          </a:prstGeom>
          <a:noFill/>
          <a:ln w="9525">
            <a:noFill/>
            <a:miter lim="800000"/>
            <a:headEnd/>
            <a:tailEnd/>
          </a:ln>
          <a:effectLst/>
        </p:spPr>
      </p:pic>
      <p:graphicFrame>
        <p:nvGraphicFramePr>
          <p:cNvPr id="18" name="图示 17"/>
          <p:cNvGraphicFramePr/>
          <p:nvPr/>
        </p:nvGraphicFramePr>
        <p:xfrm>
          <a:off x="642910" y="1857364"/>
          <a:ext cx="2857520" cy="36433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9" name="Picture 4"/>
          <p:cNvPicPr>
            <a:picLocks noChangeAspect="1" noChangeArrowheads="1"/>
          </p:cNvPicPr>
          <p:nvPr/>
        </p:nvPicPr>
        <p:blipFill>
          <a:blip r:embed="rId10" cstate="print"/>
          <a:srcRect/>
          <a:stretch>
            <a:fillRect/>
          </a:stretch>
        </p:blipFill>
        <p:spPr bwMode="auto">
          <a:xfrm>
            <a:off x="4357686" y="4071942"/>
            <a:ext cx="2214578" cy="1010158"/>
          </a:xfrm>
          <a:prstGeom prst="rect">
            <a:avLst/>
          </a:prstGeom>
          <a:noFill/>
          <a:ln w="9525">
            <a:noFill/>
            <a:miter lim="800000"/>
            <a:headEnd/>
            <a:tailEnd/>
          </a:ln>
          <a:effectLst/>
        </p:spPr>
      </p:pic>
      <p:pic>
        <p:nvPicPr>
          <p:cNvPr id="20" name="Picture 3"/>
          <p:cNvPicPr>
            <a:picLocks noChangeAspect="1" noChangeArrowheads="1"/>
          </p:cNvPicPr>
          <p:nvPr/>
        </p:nvPicPr>
        <p:blipFill>
          <a:blip r:embed="rId11" cstate="print"/>
          <a:srcRect/>
          <a:stretch>
            <a:fillRect/>
          </a:stretch>
        </p:blipFill>
        <p:spPr bwMode="auto">
          <a:xfrm>
            <a:off x="5072066" y="4214818"/>
            <a:ext cx="2357454" cy="1138740"/>
          </a:xfrm>
          <a:prstGeom prst="rect">
            <a:avLst/>
          </a:prstGeom>
          <a:noFill/>
          <a:ln w="9525">
            <a:noFill/>
            <a:miter lim="800000"/>
            <a:headEnd/>
            <a:tailEnd/>
          </a:ln>
          <a:effectLst/>
        </p:spPr>
      </p:pic>
      <p:pic>
        <p:nvPicPr>
          <p:cNvPr id="21" name="Picture 6"/>
          <p:cNvPicPr>
            <a:picLocks noChangeAspect="1" noChangeArrowheads="1"/>
          </p:cNvPicPr>
          <p:nvPr/>
        </p:nvPicPr>
        <p:blipFill>
          <a:blip r:embed="rId12"/>
          <a:srcRect/>
          <a:stretch>
            <a:fillRect/>
          </a:stretch>
        </p:blipFill>
        <p:spPr bwMode="auto">
          <a:xfrm>
            <a:off x="5929322" y="4357694"/>
            <a:ext cx="2500330" cy="1149429"/>
          </a:xfrm>
          <a:prstGeom prst="rect">
            <a:avLst/>
          </a:prstGeom>
          <a:noFill/>
          <a:ln w="9525">
            <a:noFill/>
            <a:miter lim="800000"/>
            <a:headEnd/>
            <a:tailEnd/>
          </a:ln>
          <a:effectLst/>
        </p:spPr>
      </p:pic>
      <p:sp>
        <p:nvSpPr>
          <p:cNvPr id="14" name="矩形 13"/>
          <p:cNvSpPr/>
          <p:nvPr/>
        </p:nvSpPr>
        <p:spPr>
          <a:xfrm>
            <a:off x="428596" y="5929330"/>
            <a:ext cx="8215370" cy="55399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1600" b="1" dirty="0" smtClean="0">
                <a:solidFill>
                  <a:srgbClr val="FF0000"/>
                </a:solidFill>
              </a:rPr>
              <a:t>       </a:t>
            </a:r>
            <a:r>
              <a:rPr lang="zh-CN" altLang="en-US" sz="1400" dirty="0" smtClean="0">
                <a:solidFill>
                  <a:schemeClr val="tx1"/>
                </a:solidFill>
              </a:rPr>
              <a:t>为了方便用人单位理解和掌握，新工伤保险网报系统常用的参保登记、恢复缴费、中断缴费、应收核定、查询打印等功能全部通过改造原养老模块来实现。</a:t>
            </a:r>
            <a:endParaRPr lang="zh-CN" altLang="en-US" sz="140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一、总体情况</a:t>
            </a:r>
            <a:endParaRPr lang="zh-CN" altLang="en-US" sz="2400" b="1" dirty="0">
              <a:solidFill>
                <a:srgbClr val="FF0000"/>
              </a:solidFill>
              <a:ea typeface="微软雅黑" panose="020B0503020204020204" pitchFamily="34" charset="-122"/>
            </a:endParaRPr>
          </a:p>
        </p:txBody>
      </p:sp>
      <p:sp>
        <p:nvSpPr>
          <p:cNvPr id="14" name="矩形 13"/>
          <p:cNvSpPr/>
          <p:nvPr/>
        </p:nvSpPr>
        <p:spPr>
          <a:xfrm>
            <a:off x="428596" y="5429264"/>
            <a:ext cx="8215370"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1600" b="1" dirty="0" smtClean="0">
                <a:solidFill>
                  <a:srgbClr val="FF0000"/>
                </a:solidFill>
              </a:rPr>
              <a:t>       </a:t>
            </a:r>
            <a:r>
              <a:rPr lang="zh-CN" altLang="en-US" sz="1600" dirty="0" smtClean="0">
                <a:solidFill>
                  <a:schemeClr val="tx1"/>
                </a:solidFill>
              </a:rPr>
              <a:t>为了确保平稳上线，用人单位首次登录网报系统，务必认真核对工伤保险各项功能模块、参保人数和基数，以及工伤缴费费率是否准确。</a:t>
            </a:r>
            <a:endParaRPr lang="zh-CN" altLang="en-US" sz="1600" dirty="0">
              <a:solidFill>
                <a:schemeClr val="tx1"/>
              </a:solidFill>
            </a:endParaRPr>
          </a:p>
        </p:txBody>
      </p:sp>
      <p:sp>
        <p:nvSpPr>
          <p:cNvPr id="22" name="TextBox 21"/>
          <p:cNvSpPr txBox="1"/>
          <p:nvPr/>
        </p:nvSpPr>
        <p:spPr>
          <a:xfrm>
            <a:off x="3000364" y="1571612"/>
            <a:ext cx="2714644" cy="523220"/>
          </a:xfrm>
          <a:prstGeom prst="rect">
            <a:avLst/>
          </a:prstGeom>
          <a:noFill/>
        </p:spPr>
        <p:txBody>
          <a:bodyPr wrap="square" rtlCol="0">
            <a:spAutoFit/>
          </a:bodyPr>
          <a:lstStyle/>
          <a:p>
            <a:r>
              <a:rPr lang="zh-CN" altLang="en-US" sz="2800" dirty="0" smtClean="0">
                <a:solidFill>
                  <a:srgbClr val="FF0000"/>
                </a:solidFill>
                <a:latin typeface="华文琥珀" panose="02010800040101010101" pitchFamily="2" charset="-122"/>
                <a:ea typeface="华文琥珀" panose="02010800040101010101" pitchFamily="2" charset="-122"/>
              </a:rPr>
              <a:t>“上线”三件事</a:t>
            </a:r>
            <a:endParaRPr lang="zh-CN" altLang="en-US" sz="2800" dirty="0">
              <a:solidFill>
                <a:srgbClr val="FF0000"/>
              </a:solidFill>
              <a:latin typeface="华文琥珀" panose="02010800040101010101" pitchFamily="2" charset="-122"/>
              <a:ea typeface="华文琥珀" panose="02010800040101010101" pitchFamily="2" charset="-122"/>
            </a:endParaRPr>
          </a:p>
        </p:txBody>
      </p:sp>
      <p:sp>
        <p:nvSpPr>
          <p:cNvPr id="24" name="TextBox 23"/>
          <p:cNvSpPr txBox="1"/>
          <p:nvPr/>
        </p:nvSpPr>
        <p:spPr>
          <a:xfrm>
            <a:off x="1071538" y="2357430"/>
            <a:ext cx="1285884" cy="400110"/>
          </a:xfrm>
          <a:prstGeom prst="rect">
            <a:avLst/>
          </a:prstGeom>
          <a:noFill/>
        </p:spPr>
        <p:txBody>
          <a:bodyPr wrap="square" rtlCol="0">
            <a:spAutoFit/>
          </a:bodyPr>
          <a:lstStyle/>
          <a:p>
            <a:r>
              <a:rPr lang="zh-CN" altLang="en-US" sz="2000" b="1" dirty="0" smtClean="0">
                <a:latin typeface="华文隶书" panose="02010800040101010101" pitchFamily="2" charset="-122"/>
                <a:ea typeface="华文隶书" panose="02010800040101010101" pitchFamily="2" charset="-122"/>
              </a:rPr>
              <a:t>社保部门</a:t>
            </a:r>
            <a:endParaRPr lang="zh-CN" altLang="en-US" sz="2000" b="1" dirty="0">
              <a:latin typeface="华文隶书" panose="02010800040101010101" pitchFamily="2" charset="-122"/>
              <a:ea typeface="华文隶书" panose="02010800040101010101" pitchFamily="2" charset="-122"/>
            </a:endParaRPr>
          </a:p>
        </p:txBody>
      </p:sp>
      <p:graphicFrame>
        <p:nvGraphicFramePr>
          <p:cNvPr id="25" name="图示 24"/>
          <p:cNvGraphicFramePr/>
          <p:nvPr/>
        </p:nvGraphicFramePr>
        <p:xfrm>
          <a:off x="571472" y="2928934"/>
          <a:ext cx="3786214" cy="185738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6" name="TextBox 25"/>
          <p:cNvSpPr txBox="1"/>
          <p:nvPr/>
        </p:nvSpPr>
        <p:spPr>
          <a:xfrm>
            <a:off x="5572132" y="2357430"/>
            <a:ext cx="1285884" cy="400110"/>
          </a:xfrm>
          <a:prstGeom prst="rect">
            <a:avLst/>
          </a:prstGeom>
          <a:noFill/>
        </p:spPr>
        <p:txBody>
          <a:bodyPr wrap="square" rtlCol="0">
            <a:spAutoFit/>
          </a:bodyPr>
          <a:lstStyle/>
          <a:p>
            <a:r>
              <a:rPr lang="zh-CN" altLang="en-US" sz="2000" b="1" dirty="0" smtClean="0">
                <a:latin typeface="华文隶书" panose="02010800040101010101" pitchFamily="2" charset="-122"/>
                <a:ea typeface="华文隶书" panose="02010800040101010101" pitchFamily="2" charset="-122"/>
              </a:rPr>
              <a:t>用人单位</a:t>
            </a:r>
            <a:endParaRPr lang="zh-CN" altLang="en-US" sz="2000" b="1" dirty="0">
              <a:latin typeface="华文隶书" panose="02010800040101010101" pitchFamily="2" charset="-122"/>
              <a:ea typeface="华文隶书" panose="02010800040101010101" pitchFamily="2" charset="-122"/>
            </a:endParaRPr>
          </a:p>
        </p:txBody>
      </p:sp>
      <p:graphicFrame>
        <p:nvGraphicFramePr>
          <p:cNvPr id="27" name="图示 26"/>
          <p:cNvGraphicFramePr/>
          <p:nvPr/>
        </p:nvGraphicFramePr>
        <p:xfrm>
          <a:off x="5000628" y="2857496"/>
          <a:ext cx="3786214" cy="185738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988" y="2268538"/>
            <a:ext cx="4311651" cy="22082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3805">
              <a:buFont typeface="Arial" panose="020B0604020202020204" pitchFamily="34" charset="0"/>
              <a:buNone/>
              <a:defRPr/>
            </a:pPr>
            <a:endParaRPr lang="zh-CN" altLang="en-US" sz="1700">
              <a:solidFill>
                <a:srgbClr val="1F497D"/>
              </a:solidFill>
            </a:endParaRPr>
          </a:p>
        </p:txBody>
      </p:sp>
      <p:sp>
        <p:nvSpPr>
          <p:cNvPr id="11" name="矩形 10"/>
          <p:cNvSpPr/>
          <p:nvPr/>
        </p:nvSpPr>
        <p:spPr>
          <a:xfrm>
            <a:off x="4356100" y="2268538"/>
            <a:ext cx="287338" cy="22082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buFont typeface="Arial" panose="020B0604020202020204" pitchFamily="34" charset="0"/>
              <a:buNone/>
              <a:defRPr/>
            </a:pPr>
            <a:endParaRPr lang="zh-CN" altLang="en-US" sz="1700">
              <a:solidFill>
                <a:srgbClr val="1F497D"/>
              </a:solidFill>
            </a:endParaRPr>
          </a:p>
        </p:txBody>
      </p:sp>
      <p:sp>
        <p:nvSpPr>
          <p:cNvPr id="12" name="TextBox 11"/>
          <p:cNvSpPr txBox="1">
            <a:spLocks noChangeArrowheads="1"/>
          </p:cNvSpPr>
          <p:nvPr/>
        </p:nvSpPr>
        <p:spPr bwMode="auto">
          <a:xfrm>
            <a:off x="2484438" y="2325688"/>
            <a:ext cx="1703387" cy="1570037"/>
          </a:xfrm>
          <a:prstGeom prst="rect">
            <a:avLst/>
          </a:prstGeom>
          <a:noFill/>
          <a:ln w="9525">
            <a:noFill/>
            <a:miter lim="800000"/>
          </a:ln>
        </p:spPr>
        <p:txBody>
          <a:bodyPr wrap="none">
            <a:spAutoFit/>
          </a:bodyPr>
          <a:lstStyle/>
          <a:p>
            <a:pPr algn="r" defTabSz="913130">
              <a:buFont typeface="Arial" panose="020B0604020202020204" pitchFamily="34" charset="0"/>
              <a:buNone/>
            </a:pPr>
            <a:r>
              <a:rPr lang="en-US" altLang="zh-CN" sz="9600" b="1" dirty="0" smtClean="0">
                <a:solidFill>
                  <a:srgbClr val="FFFFFF"/>
                </a:solidFill>
                <a:latin typeface="微软雅黑" panose="020B0503020204020204" pitchFamily="34" charset="-122"/>
                <a:ea typeface="微软雅黑" panose="020B0503020204020204" pitchFamily="34" charset="-122"/>
              </a:rPr>
              <a:t>02</a:t>
            </a:r>
            <a:endParaRPr lang="zh-CN" altLang="en-US" sz="9600" b="1" dirty="0">
              <a:solidFill>
                <a:srgbClr val="FFFFFF"/>
              </a:solidFill>
              <a:latin typeface="微软雅黑" panose="020B0503020204020204" pitchFamily="34" charset="-122"/>
              <a:ea typeface="微软雅黑" panose="020B0503020204020204" pitchFamily="34" charset="-122"/>
            </a:endParaRPr>
          </a:p>
        </p:txBody>
      </p:sp>
      <p:sp>
        <p:nvSpPr>
          <p:cNvPr id="13" name="文本占位符 3"/>
          <p:cNvSpPr txBox="1">
            <a:spLocks noChangeArrowheads="1"/>
          </p:cNvSpPr>
          <p:nvPr/>
        </p:nvSpPr>
        <p:spPr bwMode="auto">
          <a:xfrm>
            <a:off x="4787900" y="2300288"/>
            <a:ext cx="4186238"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3200" b="1" dirty="0" smtClean="0">
                <a:solidFill>
                  <a:srgbClr val="404040"/>
                </a:solidFill>
                <a:ea typeface="微软雅黑" panose="020B0503020204020204" pitchFamily="34" charset="-122"/>
              </a:rPr>
              <a:t>具体情况</a:t>
            </a:r>
            <a:endParaRPr lang="zh-CN" altLang="en-US" sz="3200" b="1" dirty="0">
              <a:solidFill>
                <a:srgbClr val="404040"/>
              </a:solidFill>
              <a:ea typeface="微软雅黑" panose="020B0503020204020204" pitchFamily="34" charset="-122"/>
            </a:endParaRPr>
          </a:p>
        </p:txBody>
      </p:sp>
      <p:sp>
        <p:nvSpPr>
          <p:cNvPr id="14" name="矩形 13"/>
          <p:cNvSpPr/>
          <p:nvPr/>
        </p:nvSpPr>
        <p:spPr>
          <a:xfrm>
            <a:off x="4787900" y="3046413"/>
            <a:ext cx="4032250" cy="60325"/>
          </a:xfrm>
          <a:prstGeom prst="rect">
            <a:avLst/>
          </a:prstGeom>
          <a:solidFill>
            <a:srgbClr val="C00000"/>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defTabSz="913765">
              <a:buFont typeface="Arial" panose="020B0604020202020204" pitchFamily="34" charset="0"/>
              <a:buNone/>
              <a:defRPr/>
            </a:pPr>
            <a:endParaRPr lang="en-US" sz="1700">
              <a:solidFill>
                <a:srgbClr val="1F497D"/>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400"/>
                                        <p:tgtEl>
                                          <p:spTgt spid="11"/>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400"/>
                                        <p:tgtEl>
                                          <p:spTgt spid="13"/>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矩形 9"/>
          <p:cNvSpPr/>
          <p:nvPr/>
        </p:nvSpPr>
        <p:spPr>
          <a:xfrm>
            <a:off x="500034" y="5429264"/>
            <a:ext cx="8001056" cy="83099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indent="266700"/>
            <a:r>
              <a:rPr lang="zh-CN" altLang="en-US" sz="1600" dirty="0" smtClean="0">
                <a:solidFill>
                  <a:schemeClr val="tx1"/>
                </a:solidFill>
              </a:rPr>
              <a:t>养老保险和工伤保险均为</a:t>
            </a:r>
            <a:r>
              <a:rPr lang="zh-CN" altLang="en-US" sz="1600" b="1" dirty="0" smtClean="0">
                <a:solidFill>
                  <a:srgbClr val="FF0000"/>
                </a:solidFill>
              </a:rPr>
              <a:t>首次参保</a:t>
            </a:r>
            <a:r>
              <a:rPr lang="zh-CN" altLang="en-US" sz="1600" dirty="0" smtClean="0"/>
              <a:t>，通过“企业养老</a:t>
            </a:r>
            <a:r>
              <a:rPr lang="en-US" sz="1600" dirty="0" smtClean="0"/>
              <a:t>-</a:t>
            </a:r>
            <a:r>
              <a:rPr lang="zh-CN" altLang="en-US" sz="1600" dirty="0" smtClean="0"/>
              <a:t>在职人员业务</a:t>
            </a:r>
            <a:r>
              <a:rPr lang="en-US" sz="1600" dirty="0" smtClean="0"/>
              <a:t>-</a:t>
            </a:r>
            <a:r>
              <a:rPr lang="zh-CN" altLang="en-US" sz="1600" dirty="0" smtClean="0"/>
              <a:t>职工参保登记”模块填写人员基本信息，在“人员参保信息”项目内同时勾选企业养老保险和工伤保险，上传附件后，点击“确定”，提交申请。</a:t>
            </a:r>
            <a:endParaRPr lang="en-US" altLang="zh-CN" sz="1600" dirty="0" smtClean="0">
              <a:latin typeface="仿宋" panose="02010609060101010101" pitchFamily="49" charset="-122"/>
              <a:ea typeface="仿宋" panose="02010609060101010101" pitchFamily="49" charset="-122"/>
              <a:cs typeface="Times New Roman" panose="02020603050405020304" pitchFamily="18" charset="0"/>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二、具体情况</a:t>
            </a:r>
            <a:endParaRPr lang="zh-CN" altLang="en-US" sz="2400" b="1" dirty="0">
              <a:solidFill>
                <a:srgbClr val="FF0000"/>
              </a:solidFill>
              <a:ea typeface="微软雅黑" panose="020B0503020204020204" pitchFamily="34" charset="-122"/>
            </a:endParaRPr>
          </a:p>
        </p:txBody>
      </p:sp>
      <p:pic>
        <p:nvPicPr>
          <p:cNvPr id="8" name="图片 7"/>
          <p:cNvPicPr/>
          <p:nvPr/>
        </p:nvPicPr>
        <p:blipFill>
          <a:blip r:embed="rId1" cstate="print"/>
          <a:srcRect l="935" b="2273"/>
          <a:stretch>
            <a:fillRect/>
          </a:stretch>
        </p:blipFill>
        <p:spPr bwMode="auto">
          <a:xfrm>
            <a:off x="785786" y="1928802"/>
            <a:ext cx="7572428" cy="3214710"/>
          </a:xfrm>
          <a:prstGeom prst="rect">
            <a:avLst/>
          </a:prstGeom>
          <a:noFill/>
          <a:ln w="9525">
            <a:noFill/>
            <a:miter lim="800000"/>
            <a:headEnd/>
            <a:tailEnd/>
          </a:ln>
        </p:spPr>
      </p:pic>
      <p:sp>
        <p:nvSpPr>
          <p:cNvPr id="9" name="矩形 8"/>
          <p:cNvSpPr/>
          <p:nvPr/>
        </p:nvSpPr>
        <p:spPr>
          <a:xfrm>
            <a:off x="1142976" y="1428736"/>
            <a:ext cx="1348446" cy="369332"/>
          </a:xfrm>
          <a:prstGeom prst="rect">
            <a:avLst/>
          </a:prstGeom>
        </p:spPr>
        <p:txBody>
          <a:bodyPr wrap="none">
            <a:spAutoFit/>
          </a:bodyPr>
          <a:lstStyle/>
          <a:p>
            <a:r>
              <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1.</a:t>
            </a:r>
            <a:r>
              <a:rPr lang="zh-CN" altLang="en-US"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参保登记</a:t>
            </a:r>
            <a:endPar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矩形 1"/>
          <p:cNvSpPr>
            <a:spLocks noChangeArrowheads="1"/>
          </p:cNvSpPr>
          <p:nvPr/>
        </p:nvSpPr>
        <p:spPr bwMode="auto">
          <a:xfrm>
            <a:off x="0" y="1193800"/>
            <a:ext cx="9144000" cy="101600"/>
          </a:xfrm>
          <a:prstGeom prst="rect">
            <a:avLst/>
          </a:prstGeom>
          <a:solidFill>
            <a:srgbClr val="ED1C24"/>
          </a:solidFill>
          <a:ln w="9525" algn="ctr">
            <a:noFill/>
            <a:round/>
          </a:ln>
        </p:spPr>
        <p:txBody>
          <a:bodyPr/>
          <a:lstStyle/>
          <a:p>
            <a:pPr>
              <a:buFont typeface="Arial" panose="020B0604020202020204" pitchFamily="34" charset="0"/>
              <a:buNone/>
            </a:pPr>
            <a:endParaRPr lang="zh-CN" altLang="en-US">
              <a:solidFill>
                <a:srgbClr val="000000"/>
              </a:solidFill>
            </a:endParaRPr>
          </a:p>
        </p:txBody>
      </p:sp>
      <p:sp>
        <p:nvSpPr>
          <p:cNvPr id="2051" name="Rectangle 3"/>
          <p:cNvSpPr>
            <a:spLocks noChangeArrowheads="1"/>
          </p:cNvSpPr>
          <p:nvPr/>
        </p:nvSpPr>
        <p:spPr bwMode="auto">
          <a:xfrm>
            <a:off x="0" y="3152775"/>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 name="矩形 9"/>
          <p:cNvSpPr/>
          <p:nvPr/>
        </p:nvSpPr>
        <p:spPr>
          <a:xfrm>
            <a:off x="428596" y="5429264"/>
            <a:ext cx="8143932" cy="107721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indent="266700"/>
            <a:r>
              <a:rPr lang="zh-CN" altLang="en-US" sz="1600" dirty="0" smtClean="0">
                <a:solidFill>
                  <a:schemeClr val="tx2"/>
                </a:solidFill>
              </a:rPr>
              <a:t>  </a:t>
            </a:r>
            <a:r>
              <a:rPr lang="zh-CN" altLang="en-US" sz="1600" dirty="0" smtClean="0">
                <a:solidFill>
                  <a:srgbClr val="FF0000"/>
                </a:solidFill>
              </a:rPr>
              <a:t>养老已在本单位参保、工伤保险为首次参保，为其添加工伤保险参保档案。</a:t>
            </a:r>
            <a:r>
              <a:rPr lang="zh-CN" altLang="en-US" sz="1600" dirty="0" smtClean="0">
                <a:solidFill>
                  <a:schemeClr val="tx2"/>
                </a:solidFill>
              </a:rPr>
              <a:t>通过“企业养老</a:t>
            </a:r>
            <a:r>
              <a:rPr lang="en-US" sz="1600" dirty="0" smtClean="0">
                <a:solidFill>
                  <a:schemeClr val="tx2"/>
                </a:solidFill>
              </a:rPr>
              <a:t>-</a:t>
            </a:r>
            <a:r>
              <a:rPr lang="zh-CN" altLang="en-US" sz="1600" dirty="0" smtClean="0">
                <a:solidFill>
                  <a:schemeClr val="tx2"/>
                </a:solidFill>
              </a:rPr>
              <a:t>在职人员业务</a:t>
            </a:r>
            <a:r>
              <a:rPr lang="en-US" sz="1600" dirty="0" smtClean="0">
                <a:solidFill>
                  <a:schemeClr val="tx2"/>
                </a:solidFill>
              </a:rPr>
              <a:t>-</a:t>
            </a:r>
            <a:r>
              <a:rPr lang="zh-CN" altLang="en-US" sz="1600" dirty="0" smtClean="0">
                <a:solidFill>
                  <a:schemeClr val="tx2"/>
                </a:solidFill>
              </a:rPr>
              <a:t>人员险种新增”模块，填写人员基本信息，在可新增险种信息项目内勾选工伤保险，上传附件后点击“确定”，提交申请，通过“审核结果”模块查询审核情况。</a:t>
            </a:r>
            <a:endParaRPr lang="en-US" altLang="zh-CN" sz="1600" dirty="0" smtClean="0">
              <a:solidFill>
                <a:schemeClr val="tx2"/>
              </a:solidFill>
              <a:latin typeface="仿宋" panose="02010609060101010101" pitchFamily="49" charset="-122"/>
              <a:ea typeface="仿宋" panose="02010609060101010101" pitchFamily="49" charset="-122"/>
              <a:cs typeface="Times New Roman" panose="02020603050405020304" pitchFamily="18" charset="0"/>
            </a:endParaRPr>
          </a:p>
        </p:txBody>
      </p:sp>
      <p:sp>
        <p:nvSpPr>
          <p:cNvPr id="11" name="文本占位符 3"/>
          <p:cNvSpPr txBox="1">
            <a:spLocks noChangeArrowheads="1"/>
          </p:cNvSpPr>
          <p:nvPr/>
        </p:nvSpPr>
        <p:spPr bwMode="auto">
          <a:xfrm>
            <a:off x="500034" y="285728"/>
            <a:ext cx="7472362" cy="576262"/>
          </a:xfrm>
          <a:prstGeom prst="rect">
            <a:avLst/>
          </a:prstGeom>
          <a:noFill/>
          <a:ln w="9525">
            <a:noFill/>
            <a:miter lim="800000"/>
          </a:ln>
        </p:spPr>
        <p:txBody>
          <a:bodyPr lIns="91416" tIns="45708" rIns="91416" bIns="45708" anchor="ctr"/>
          <a:lstStyle/>
          <a:p>
            <a:pPr>
              <a:spcBef>
                <a:spcPct val="20000"/>
              </a:spcBef>
              <a:buFont typeface="Arial" panose="020B0604020202020204" pitchFamily="34" charset="0"/>
              <a:buNone/>
            </a:pPr>
            <a:r>
              <a:rPr lang="zh-CN" altLang="en-US" sz="2400" b="1" dirty="0" smtClean="0">
                <a:solidFill>
                  <a:srgbClr val="FF0000"/>
                </a:solidFill>
                <a:ea typeface="微软雅黑" panose="020B0503020204020204" pitchFamily="34" charset="-122"/>
              </a:rPr>
              <a:t>二、具体情况</a:t>
            </a:r>
            <a:endParaRPr lang="zh-CN" altLang="en-US" sz="2400" b="1" dirty="0">
              <a:solidFill>
                <a:srgbClr val="FF0000"/>
              </a:solidFill>
              <a:ea typeface="微软雅黑" panose="020B0503020204020204" pitchFamily="34" charset="-122"/>
            </a:endParaRPr>
          </a:p>
        </p:txBody>
      </p:sp>
      <p:sp>
        <p:nvSpPr>
          <p:cNvPr id="9" name="矩形 8"/>
          <p:cNvSpPr/>
          <p:nvPr/>
        </p:nvSpPr>
        <p:spPr>
          <a:xfrm>
            <a:off x="1142976" y="1428736"/>
            <a:ext cx="1348446" cy="369332"/>
          </a:xfrm>
          <a:prstGeom prst="rect">
            <a:avLst/>
          </a:prstGeom>
        </p:spPr>
        <p:txBody>
          <a:bodyPr wrap="none">
            <a:spAutoFit/>
          </a:bodyPr>
          <a:lstStyle/>
          <a:p>
            <a:r>
              <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2.</a:t>
            </a:r>
            <a:r>
              <a:rPr lang="zh-CN" altLang="en-US"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险种新增</a:t>
            </a:r>
            <a:endParaRPr lang="en-US" altLang="zh-CN"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pic>
        <p:nvPicPr>
          <p:cNvPr id="12" name="图片 11"/>
          <p:cNvPicPr/>
          <p:nvPr/>
        </p:nvPicPr>
        <p:blipFill>
          <a:blip r:embed="rId1"/>
          <a:srcRect l="990" t="4545"/>
          <a:stretch>
            <a:fillRect/>
          </a:stretch>
        </p:blipFill>
        <p:spPr bwMode="auto">
          <a:xfrm>
            <a:off x="642910" y="1857364"/>
            <a:ext cx="7786742" cy="32861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PP_MARK_KEY" val="11c1024c-cecb-4479-a3df-f66a5f32b8dd"/>
  <p:tag name="COMMONDATA" val="eyJoZGlkIjoiMjU2MjMwOThhOTY1Y2VjZjM2YWQwOTc4NWYwZDRjYmI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Solstice</Template>
  <TotalTime>0</TotalTime>
  <Words>2519</Words>
  <Application>WPS 演示</Application>
  <PresentationFormat>全屏显示(4:3)</PresentationFormat>
  <Paragraphs>154</Paragraphs>
  <Slides>25</Slides>
  <Notes>22</Notes>
  <HiddenSlides>0</HiddenSlides>
  <MMClips>3</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25</vt:i4>
      </vt:variant>
    </vt:vector>
  </HeadingPairs>
  <TitlesOfParts>
    <vt:vector size="42" baseType="lpstr">
      <vt:lpstr>Arial</vt:lpstr>
      <vt:lpstr>宋体</vt:lpstr>
      <vt:lpstr>Wingdings</vt:lpstr>
      <vt:lpstr>微软雅黑</vt:lpstr>
      <vt:lpstr>华文行楷</vt:lpstr>
      <vt:lpstr>华文琥珀</vt:lpstr>
      <vt:lpstr>华文隶书</vt:lpstr>
      <vt:lpstr>仿宋</vt:lpstr>
      <vt:lpstr>Times New Roman</vt:lpstr>
      <vt:lpstr>黑体</vt:lpstr>
      <vt:lpstr>Arial Unicode MS</vt:lpstr>
      <vt:lpstr>Calibri</vt:lpstr>
      <vt:lpstr>Gill Sans MT</vt:lpstr>
      <vt:lpstr>华文中宋</vt:lpstr>
      <vt:lpstr>默认设计模板</vt:lpstr>
      <vt:lpstr>1_默认设计模板</vt:lpstr>
      <vt:lpstr>2_默认设计模板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城乡居民养老保险</dc:title>
  <dc:creator>daiyongqiang</dc:creator>
  <cp:lastModifiedBy>WPS_1593242806</cp:lastModifiedBy>
  <cp:revision>658</cp:revision>
  <dcterms:created xsi:type="dcterms:W3CDTF">2017-12-24T03:15:00Z</dcterms:created>
  <dcterms:modified xsi:type="dcterms:W3CDTF">2023-07-26T08:58:36Z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2052-11.8.2.10912</vt:lpwstr>
  </property>
  <property fmtid="{D5CDD505-2E9C-101B-9397-08002B2CF9AE}" pid="3" name="ICV">
    <vt:lpwstr>B3BCC0578C76481B8976AF8969895598_12</vt:lpwstr>
  </property>
</Properties>
</file>